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3" r:id="rId1"/>
  </p:sldMasterIdLst>
  <p:notesMasterIdLst>
    <p:notesMasterId r:id="rId29"/>
  </p:notesMasterIdLst>
  <p:handoutMasterIdLst>
    <p:handoutMasterId r:id="rId30"/>
  </p:handoutMasterIdLst>
  <p:sldIdLst>
    <p:sldId id="406" r:id="rId2"/>
    <p:sldId id="423" r:id="rId3"/>
    <p:sldId id="409" r:id="rId4"/>
    <p:sldId id="410" r:id="rId5"/>
    <p:sldId id="433" r:id="rId6"/>
    <p:sldId id="411" r:id="rId7"/>
    <p:sldId id="413" r:id="rId8"/>
    <p:sldId id="424" r:id="rId9"/>
    <p:sldId id="425" r:id="rId10"/>
    <p:sldId id="426" r:id="rId11"/>
    <p:sldId id="427" r:id="rId12"/>
    <p:sldId id="412" r:id="rId13"/>
    <p:sldId id="434" r:id="rId14"/>
    <p:sldId id="414" r:id="rId15"/>
    <p:sldId id="428" r:id="rId16"/>
    <p:sldId id="415" r:id="rId17"/>
    <p:sldId id="429" r:id="rId18"/>
    <p:sldId id="432" r:id="rId19"/>
    <p:sldId id="416" r:id="rId20"/>
    <p:sldId id="431" r:id="rId21"/>
    <p:sldId id="430" r:id="rId22"/>
    <p:sldId id="417" r:id="rId23"/>
    <p:sldId id="418" r:id="rId24"/>
    <p:sldId id="435" r:id="rId25"/>
    <p:sldId id="436" r:id="rId26"/>
    <p:sldId id="421" r:id="rId27"/>
    <p:sldId id="422" r:id="rId28"/>
  </p:sldIdLst>
  <p:sldSz cx="9144000" cy="6858000" type="screen4x3"/>
  <p:notesSz cx="6805613" cy="9939338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0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родин Александр Эдуардович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468C"/>
    <a:srgbClr val="FFFFFF"/>
    <a:srgbClr val="A8A8AA"/>
    <a:srgbClr val="000000"/>
    <a:srgbClr val="5F5F5F"/>
    <a:srgbClr val="BFBFBF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7269" autoAdjust="0"/>
  </p:normalViewPr>
  <p:slideViewPr>
    <p:cSldViewPr snapToGrid="0" snapToObjects="1">
      <p:cViewPr varScale="1">
        <p:scale>
          <a:sx n="54" d="100"/>
          <a:sy n="54" d="100"/>
        </p:scale>
        <p:origin x="915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Конструктивная сложность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Лист1!$A$2:$B$13</c:f>
              <c:multiLvlStrCache>
                <c:ptCount val="12"/>
                <c:lvl>
                  <c:pt idx="0">
                    <c:v>4320-0001912-72М</c:v>
                  </c:pt>
                  <c:pt idx="1">
                    <c:v>44202-0003511-80М</c:v>
                  </c:pt>
                  <c:pt idx="2">
                    <c:v>4320-0038051-30</c:v>
                  </c:pt>
                  <c:pt idx="3">
                    <c:v>УРАЛ-63706-0001010</c:v>
                  </c:pt>
                  <c:pt idx="4">
                    <c:v>432067-0000011</c:v>
                  </c:pt>
                  <c:pt idx="5">
                    <c:v>4320-1912-60Е5</c:v>
                  </c:pt>
                  <c:pt idx="6">
                    <c:v>44202-3511-82Е5</c:v>
                  </c:pt>
                  <c:pt idx="7">
                    <c:v>55571-0000121-72Е5Ф18</c:v>
                  </c:pt>
                  <c:pt idx="8">
                    <c:v>55571-0005121-74Е5Ф16</c:v>
                  </c:pt>
                  <c:pt idx="9">
                    <c:v>73945-0005121-01</c:v>
                  </c:pt>
                  <c:pt idx="10">
                    <c:v>432007-0060110-31</c:v>
                  </c:pt>
                  <c:pt idx="11">
                    <c:v>3255-0005013-71Е5-28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</c:lvl>
              </c:multiLvlStrCache>
            </c:multiLvl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3898</c:v>
                </c:pt>
                <c:pt idx="1">
                  <c:v>4255</c:v>
                </c:pt>
                <c:pt idx="2">
                  <c:v>3397</c:v>
                </c:pt>
                <c:pt idx="3">
                  <c:v>3750</c:v>
                </c:pt>
                <c:pt idx="4">
                  <c:v>4081</c:v>
                </c:pt>
                <c:pt idx="5">
                  <c:v>3545</c:v>
                </c:pt>
                <c:pt idx="6">
                  <c:v>3670</c:v>
                </c:pt>
                <c:pt idx="7">
                  <c:v>3711</c:v>
                </c:pt>
                <c:pt idx="8">
                  <c:v>3442</c:v>
                </c:pt>
                <c:pt idx="9">
                  <c:v>3520</c:v>
                </c:pt>
                <c:pt idx="10">
                  <c:v>4353</c:v>
                </c:pt>
                <c:pt idx="11">
                  <c:v>3849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05-41BE-B1D6-B9ED83CF3174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Количество СЧ для разработки 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0"/>
          </c:trendline>
          <c:cat>
            <c:multiLvlStrRef>
              <c:f>Лист1!$A$2:$B$13</c:f>
              <c:multiLvlStrCache>
                <c:ptCount val="12"/>
                <c:lvl>
                  <c:pt idx="0">
                    <c:v>4320-0001912-72М</c:v>
                  </c:pt>
                  <c:pt idx="1">
                    <c:v>44202-0003511-80М</c:v>
                  </c:pt>
                  <c:pt idx="2">
                    <c:v>4320-0038051-30</c:v>
                  </c:pt>
                  <c:pt idx="3">
                    <c:v>УРАЛ-63706-0001010</c:v>
                  </c:pt>
                  <c:pt idx="4">
                    <c:v>432067-0000011</c:v>
                  </c:pt>
                  <c:pt idx="5">
                    <c:v>4320-1912-60Е5</c:v>
                  </c:pt>
                  <c:pt idx="6">
                    <c:v>44202-3511-82Е5</c:v>
                  </c:pt>
                  <c:pt idx="7">
                    <c:v>55571-0000121-72Е5Ф18</c:v>
                  </c:pt>
                  <c:pt idx="8">
                    <c:v>55571-0005121-74Е5Ф16</c:v>
                  </c:pt>
                  <c:pt idx="9">
                    <c:v>73945-0005121-01</c:v>
                  </c:pt>
                  <c:pt idx="10">
                    <c:v>432007-0060110-31</c:v>
                  </c:pt>
                  <c:pt idx="11">
                    <c:v>3255-0005013-71Е5-28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</c:lvl>
              </c:multiLvlStrCache>
            </c:multiLvl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3597</c:v>
                </c:pt>
                <c:pt idx="1">
                  <c:v>1905</c:v>
                </c:pt>
                <c:pt idx="2">
                  <c:v>1218</c:v>
                </c:pt>
                <c:pt idx="3">
                  <c:v>2100</c:v>
                </c:pt>
                <c:pt idx="4">
                  <c:v>1569</c:v>
                </c:pt>
                <c:pt idx="5">
                  <c:v>427</c:v>
                </c:pt>
                <c:pt idx="6">
                  <c:v>343</c:v>
                </c:pt>
                <c:pt idx="7">
                  <c:v>486</c:v>
                </c:pt>
                <c:pt idx="8">
                  <c:v>662</c:v>
                </c:pt>
                <c:pt idx="9">
                  <c:v>495</c:v>
                </c:pt>
                <c:pt idx="10">
                  <c:v>822</c:v>
                </c:pt>
                <c:pt idx="11">
                  <c:v>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05-41BE-B1D6-B9ED83CF3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8698216"/>
        <c:axId val="378709584"/>
      </c:barChart>
      <c:catAx>
        <c:axId val="37869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709584"/>
        <c:crosses val="autoZero"/>
        <c:auto val="1"/>
        <c:lblAlgn val="ctr"/>
        <c:lblOffset val="100"/>
        <c:noMultiLvlLbl val="0"/>
      </c:catAx>
      <c:valAx>
        <c:axId val="37870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00" dirty="0"/>
                  <a:t>Конструктивная сложность (количество</a:t>
                </a:r>
                <a:r>
                  <a:rPr lang="ru-RU" sz="1000" baseline="0" dirty="0"/>
                  <a:t> уникальных ДСЕ)</a:t>
                </a:r>
                <a:endParaRPr lang="ru-RU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69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40E90-8C26-40CE-B926-B8783A62995C}" type="doc">
      <dgm:prSet loTypeId="urn:microsoft.com/office/officeart/2005/8/layout/hierarchy5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477F9B-0843-4CD8-90DE-DC25677A9A4B}">
      <dgm:prSet phldrT="[Текст]" custT="1"/>
      <dgm:spPr/>
      <dgm:t>
        <a:bodyPr/>
        <a:lstStyle/>
        <a:p>
          <a:r>
            <a:rPr lang="ru-RU" sz="1000" dirty="0"/>
            <a:t>Начало работ</a:t>
          </a:r>
        </a:p>
      </dgm:t>
    </dgm:pt>
    <dgm:pt modelId="{D2C9BFA9-65E5-4CD1-9BF3-F94206F76B0E}" type="parTrans" cxnId="{40D5D564-3F4B-4A45-9973-6F396C14AC77}">
      <dgm:prSet/>
      <dgm:spPr/>
      <dgm:t>
        <a:bodyPr/>
        <a:lstStyle/>
        <a:p>
          <a:endParaRPr lang="ru-RU"/>
        </a:p>
      </dgm:t>
    </dgm:pt>
    <dgm:pt modelId="{5C99389E-09F0-44F6-848D-4969DC0BDFB9}" type="sibTrans" cxnId="{40D5D564-3F4B-4A45-9973-6F396C14AC77}">
      <dgm:prSet/>
      <dgm:spPr/>
      <dgm:t>
        <a:bodyPr/>
        <a:lstStyle/>
        <a:p>
          <a:endParaRPr lang="ru-RU"/>
        </a:p>
      </dgm:t>
    </dgm:pt>
    <dgm:pt modelId="{54D90AF4-851D-4153-92E6-538163D5B3EE}">
      <dgm:prSet phldrT="[Текст]" custT="1"/>
      <dgm:spPr/>
      <dgm:t>
        <a:bodyPr/>
        <a:lstStyle/>
        <a:p>
          <a:r>
            <a:rPr lang="ru-RU" sz="1000" dirty="0"/>
            <a:t>Разработка 3</a:t>
          </a:r>
          <a:r>
            <a:rPr lang="en-US" sz="1000" dirty="0"/>
            <a:t>D </a:t>
          </a:r>
          <a:r>
            <a:rPr lang="ru-RU" sz="1000" dirty="0"/>
            <a:t>моделей на 2 модификации УРАЛ-М</a:t>
          </a:r>
        </a:p>
      </dgm:t>
    </dgm:pt>
    <dgm:pt modelId="{7B53F39B-24F0-4FB4-829A-629357449DDF}" type="parTrans" cxnId="{11A2F55E-1776-40C7-9280-9587A5F50AB0}">
      <dgm:prSet/>
      <dgm:spPr/>
      <dgm:t>
        <a:bodyPr/>
        <a:lstStyle/>
        <a:p>
          <a:endParaRPr lang="ru-RU"/>
        </a:p>
      </dgm:t>
    </dgm:pt>
    <dgm:pt modelId="{A1A83B58-8FB9-45BF-AE40-540ADB982466}" type="sibTrans" cxnId="{11A2F55E-1776-40C7-9280-9587A5F50AB0}">
      <dgm:prSet/>
      <dgm:spPr/>
      <dgm:t>
        <a:bodyPr/>
        <a:lstStyle/>
        <a:p>
          <a:endParaRPr lang="ru-RU"/>
        </a:p>
      </dgm:t>
    </dgm:pt>
    <dgm:pt modelId="{EF428D1B-F6BE-43A4-A60B-DB134BE3CDA2}">
      <dgm:prSet phldrT="[Текст]" custT="1"/>
      <dgm:spPr/>
      <dgm:t>
        <a:bodyPr/>
        <a:lstStyle/>
        <a:p>
          <a:r>
            <a:rPr lang="ru-RU" sz="1000" dirty="0"/>
            <a:t>Разработка комплектов ЭД на 2 модификации (РЭ, КИ, УП, НЗЧ)</a:t>
          </a:r>
        </a:p>
      </dgm:t>
    </dgm:pt>
    <dgm:pt modelId="{70F89A7E-6C99-4D04-BADB-9BB8F501F07A}" type="parTrans" cxnId="{A8587209-C4B3-4C65-8F58-44610A5B878E}">
      <dgm:prSet/>
      <dgm:spPr/>
      <dgm:t>
        <a:bodyPr/>
        <a:lstStyle/>
        <a:p>
          <a:endParaRPr lang="ru-RU"/>
        </a:p>
      </dgm:t>
    </dgm:pt>
    <dgm:pt modelId="{46D68B9D-8C7A-4B34-8C70-2A0B464646A5}" type="sibTrans" cxnId="{A8587209-C4B3-4C65-8F58-44610A5B878E}">
      <dgm:prSet/>
      <dgm:spPr/>
      <dgm:t>
        <a:bodyPr/>
        <a:lstStyle/>
        <a:p>
          <a:endParaRPr lang="ru-RU"/>
        </a:p>
      </dgm:t>
    </dgm:pt>
    <dgm:pt modelId="{4C6D869D-C219-4D69-82CF-497A1130E334}">
      <dgm:prSet phldrT="[Текст]" custT="1"/>
      <dgm:spPr/>
      <dgm:t>
        <a:bodyPr/>
        <a:lstStyle/>
        <a:p>
          <a:r>
            <a:rPr lang="ru-RU" sz="1000" dirty="0"/>
            <a:t>Внедрение системы разработки ЭРД и </a:t>
          </a:r>
          <a:r>
            <a:rPr lang="en-US" sz="1000" dirty="0"/>
            <a:t>Web </a:t>
          </a:r>
          <a:r>
            <a:rPr lang="ru-RU" sz="1000" dirty="0"/>
            <a:t>портала ЭРД</a:t>
          </a:r>
        </a:p>
      </dgm:t>
    </dgm:pt>
    <dgm:pt modelId="{8AE0E726-D113-4EE6-BBC4-682F3FD40E29}" type="parTrans" cxnId="{F0CD6AD0-DA58-45D4-97C1-87230CD78E47}">
      <dgm:prSet/>
      <dgm:spPr/>
      <dgm:t>
        <a:bodyPr/>
        <a:lstStyle/>
        <a:p>
          <a:endParaRPr lang="ru-RU"/>
        </a:p>
      </dgm:t>
    </dgm:pt>
    <dgm:pt modelId="{179D4A14-372E-4430-97C6-46291A5EEE04}" type="sibTrans" cxnId="{F0CD6AD0-DA58-45D4-97C1-87230CD78E47}">
      <dgm:prSet/>
      <dgm:spPr/>
      <dgm:t>
        <a:bodyPr/>
        <a:lstStyle/>
        <a:p>
          <a:endParaRPr lang="ru-RU"/>
        </a:p>
      </dgm:t>
    </dgm:pt>
    <dgm:pt modelId="{7655A102-6753-4974-93F6-B8BA35B28813}">
      <dgm:prSet phldrT="[Текст]" custT="1"/>
      <dgm:spPr/>
      <dgm:t>
        <a:bodyPr/>
        <a:lstStyle/>
        <a:p>
          <a:r>
            <a:rPr lang="ru-RU" sz="1400" dirty="0"/>
            <a:t>Начало работ первой стадии</a:t>
          </a:r>
        </a:p>
        <a:p>
          <a:r>
            <a:rPr lang="ru-RU" sz="1400" dirty="0"/>
            <a:t>2014 г.</a:t>
          </a:r>
        </a:p>
      </dgm:t>
    </dgm:pt>
    <dgm:pt modelId="{0F40D458-3F32-4E02-99F9-4B8A9F2FFEF6}" type="parTrans" cxnId="{DEC9EAF0-D911-4DB4-818E-34BA16FB3818}">
      <dgm:prSet/>
      <dgm:spPr/>
      <dgm:t>
        <a:bodyPr/>
        <a:lstStyle/>
        <a:p>
          <a:endParaRPr lang="ru-RU"/>
        </a:p>
      </dgm:t>
    </dgm:pt>
    <dgm:pt modelId="{1B9F905E-3D5F-445D-900A-C1A3CB91F723}" type="sibTrans" cxnId="{DEC9EAF0-D911-4DB4-818E-34BA16FB3818}">
      <dgm:prSet/>
      <dgm:spPr/>
      <dgm:t>
        <a:bodyPr/>
        <a:lstStyle/>
        <a:p>
          <a:endParaRPr lang="ru-RU"/>
        </a:p>
      </dgm:t>
    </dgm:pt>
    <dgm:pt modelId="{2041C5F5-3F2D-4B0A-BDDB-AD482E503FA1}">
      <dgm:prSet phldrT="[Текст]" custT="1"/>
      <dgm:spPr/>
      <dgm:t>
        <a:bodyPr/>
        <a:lstStyle/>
        <a:p>
          <a:r>
            <a:rPr lang="ru-RU" sz="1400" dirty="0"/>
            <a:t>Завершение 1 этапа </a:t>
          </a:r>
        </a:p>
        <a:p>
          <a:r>
            <a:rPr lang="ru-RU" sz="1400" dirty="0"/>
            <a:t>(1 стадия)</a:t>
          </a:r>
        </a:p>
        <a:p>
          <a:r>
            <a:rPr lang="ru-RU" sz="1400" dirty="0"/>
            <a:t>(2 кв. 2015 г.)</a:t>
          </a:r>
        </a:p>
      </dgm:t>
    </dgm:pt>
    <dgm:pt modelId="{C10833B1-8B8B-4836-8298-72F239AC06C3}" type="parTrans" cxnId="{CB806157-DA90-404E-9407-8BF48983E77A}">
      <dgm:prSet/>
      <dgm:spPr/>
      <dgm:t>
        <a:bodyPr/>
        <a:lstStyle/>
        <a:p>
          <a:endParaRPr lang="ru-RU"/>
        </a:p>
      </dgm:t>
    </dgm:pt>
    <dgm:pt modelId="{15BB5880-637F-4BCA-889F-B7D11C30FD42}" type="sibTrans" cxnId="{CB806157-DA90-404E-9407-8BF48983E77A}">
      <dgm:prSet/>
      <dgm:spPr/>
      <dgm:t>
        <a:bodyPr/>
        <a:lstStyle/>
        <a:p>
          <a:endParaRPr lang="ru-RU"/>
        </a:p>
      </dgm:t>
    </dgm:pt>
    <dgm:pt modelId="{E2F5F446-7665-47B4-A506-51CB46A50993}">
      <dgm:prSet phldrT="[Текст]" custT="1"/>
      <dgm:spPr/>
      <dgm:t>
        <a:bodyPr/>
        <a:lstStyle/>
        <a:p>
          <a:r>
            <a:rPr lang="ru-RU" sz="1400" dirty="0"/>
            <a:t>Завершение 2 этапа</a:t>
          </a:r>
        </a:p>
        <a:p>
          <a:r>
            <a:rPr lang="ru-RU" sz="1400" dirty="0"/>
            <a:t>(1 стадия)</a:t>
          </a:r>
        </a:p>
        <a:p>
          <a:r>
            <a:rPr lang="ru-RU" sz="1400" dirty="0"/>
            <a:t>(4 кв. 2015 г.)</a:t>
          </a:r>
        </a:p>
      </dgm:t>
    </dgm:pt>
    <dgm:pt modelId="{2AAAD4BB-F690-497F-BBC8-FC28B39FFEBA}" type="parTrans" cxnId="{339C32A0-D15D-4562-8D62-ABDE32F784E2}">
      <dgm:prSet/>
      <dgm:spPr/>
      <dgm:t>
        <a:bodyPr/>
        <a:lstStyle/>
        <a:p>
          <a:endParaRPr lang="ru-RU"/>
        </a:p>
      </dgm:t>
    </dgm:pt>
    <dgm:pt modelId="{5EF8DBC3-9E7D-46FF-8936-9A5775749CD3}" type="sibTrans" cxnId="{339C32A0-D15D-4562-8D62-ABDE32F784E2}">
      <dgm:prSet/>
      <dgm:spPr/>
      <dgm:t>
        <a:bodyPr/>
        <a:lstStyle/>
        <a:p>
          <a:endParaRPr lang="ru-RU"/>
        </a:p>
      </dgm:t>
    </dgm:pt>
    <dgm:pt modelId="{3AA6E8D7-C721-48B6-A839-8AA71E215272}">
      <dgm:prSet phldrT="[Текст]" custT="1"/>
      <dgm:spPr/>
      <dgm:t>
        <a:bodyPr/>
        <a:lstStyle/>
        <a:p>
          <a:r>
            <a:rPr lang="ru-RU" sz="1400" dirty="0"/>
            <a:t>Начало </a:t>
          </a:r>
          <a:r>
            <a:rPr lang="ru-RU" sz="1400"/>
            <a:t>работ второй стадии</a:t>
          </a:r>
          <a:endParaRPr lang="en-US" sz="1400"/>
        </a:p>
        <a:p>
          <a:r>
            <a:rPr lang="ru-RU" sz="1400"/>
            <a:t>2018 г.</a:t>
          </a:r>
          <a:endParaRPr lang="ru-RU" sz="1400" dirty="0"/>
        </a:p>
      </dgm:t>
    </dgm:pt>
    <dgm:pt modelId="{F489553E-1F7B-4385-BC24-BBA8FD5E285B}" type="parTrans" cxnId="{262B6775-6D56-4C64-B20C-3D296CEAA2FE}">
      <dgm:prSet/>
      <dgm:spPr/>
      <dgm:t>
        <a:bodyPr/>
        <a:lstStyle/>
        <a:p>
          <a:endParaRPr lang="ru-RU"/>
        </a:p>
      </dgm:t>
    </dgm:pt>
    <dgm:pt modelId="{BF2B71CB-F4A2-446D-AC3E-907CFF60E734}" type="sibTrans" cxnId="{262B6775-6D56-4C64-B20C-3D296CEAA2FE}">
      <dgm:prSet/>
      <dgm:spPr/>
      <dgm:t>
        <a:bodyPr/>
        <a:lstStyle/>
        <a:p>
          <a:endParaRPr lang="ru-RU"/>
        </a:p>
      </dgm:t>
    </dgm:pt>
    <dgm:pt modelId="{4E9960E4-E95B-4ADE-B629-652ED4FCDF4A}">
      <dgm:prSet phldrT="[Текст]" custT="1"/>
      <dgm:spPr/>
      <dgm:t>
        <a:bodyPr/>
        <a:lstStyle/>
        <a:p>
          <a:r>
            <a:rPr lang="ru-RU" sz="1000" dirty="0"/>
            <a:t>Использование 3</a:t>
          </a:r>
          <a:r>
            <a:rPr lang="en-US" sz="1000" dirty="0"/>
            <a:t>D</a:t>
          </a:r>
          <a:r>
            <a:rPr lang="ru-RU" sz="1000" dirty="0"/>
            <a:t> для проверки компоновок модификаций базовых моделей</a:t>
          </a:r>
        </a:p>
      </dgm:t>
    </dgm:pt>
    <dgm:pt modelId="{CCACBECE-25B6-4DA2-986D-62A7757E4866}" type="parTrans" cxnId="{10E17DA6-A4CC-4EA0-A58E-DC0975BFD4E8}">
      <dgm:prSet/>
      <dgm:spPr/>
      <dgm:t>
        <a:bodyPr/>
        <a:lstStyle/>
        <a:p>
          <a:endParaRPr lang="ru-RU"/>
        </a:p>
      </dgm:t>
    </dgm:pt>
    <dgm:pt modelId="{05B49DE3-28F2-4C13-ADB1-B97B02E04DBB}" type="sibTrans" cxnId="{10E17DA6-A4CC-4EA0-A58E-DC0975BFD4E8}">
      <dgm:prSet/>
      <dgm:spPr/>
      <dgm:t>
        <a:bodyPr/>
        <a:lstStyle/>
        <a:p>
          <a:endParaRPr lang="ru-RU"/>
        </a:p>
      </dgm:t>
    </dgm:pt>
    <dgm:pt modelId="{7C38A1BE-C494-439E-8D19-305645980CBD}">
      <dgm:prSet phldrT="[Текст]" custT="1"/>
      <dgm:spPr/>
      <dgm:t>
        <a:bodyPr/>
        <a:lstStyle/>
        <a:p>
          <a:r>
            <a:rPr lang="ru-RU" sz="1000" dirty="0"/>
            <a:t>Разработка 3</a:t>
          </a:r>
          <a:r>
            <a:rPr lang="en-US" sz="1000" dirty="0"/>
            <a:t>D </a:t>
          </a:r>
          <a:r>
            <a:rPr lang="ru-RU" sz="1000" dirty="0"/>
            <a:t>моделей на коммерческие автомобили</a:t>
          </a:r>
        </a:p>
      </dgm:t>
    </dgm:pt>
    <dgm:pt modelId="{DCDEDB41-D4B1-40F0-A8B5-AFD1BB2B9460}" type="parTrans" cxnId="{E92DC42E-A37E-4944-9374-6AAA62FD75F8}">
      <dgm:prSet/>
      <dgm:spPr/>
      <dgm:t>
        <a:bodyPr/>
        <a:lstStyle/>
        <a:p>
          <a:endParaRPr lang="ru-RU"/>
        </a:p>
      </dgm:t>
    </dgm:pt>
    <dgm:pt modelId="{D9C839C1-8A0A-40B7-928D-599E2F82A895}" type="sibTrans" cxnId="{E92DC42E-A37E-4944-9374-6AAA62FD75F8}">
      <dgm:prSet/>
      <dgm:spPr/>
      <dgm:t>
        <a:bodyPr/>
        <a:lstStyle/>
        <a:p>
          <a:endParaRPr lang="ru-RU"/>
        </a:p>
      </dgm:t>
    </dgm:pt>
    <dgm:pt modelId="{641CBFE3-3AE6-44FD-A04A-A2BF7FEC8C85}">
      <dgm:prSet phldrT="[Текст]" custT="1"/>
      <dgm:spPr/>
      <dgm:t>
        <a:bodyPr/>
        <a:lstStyle/>
        <a:p>
          <a:r>
            <a:rPr lang="ru-RU" sz="1000" dirty="0"/>
            <a:t>Проверка компоновочных решений на автомобили МО РФ в рамках ОКР</a:t>
          </a:r>
        </a:p>
      </dgm:t>
    </dgm:pt>
    <dgm:pt modelId="{1B01200B-1599-4330-A906-C84EC8CCE811}" type="parTrans" cxnId="{DE157756-B726-4853-AB2D-6DE9DE2012D2}">
      <dgm:prSet/>
      <dgm:spPr/>
      <dgm:t>
        <a:bodyPr/>
        <a:lstStyle/>
        <a:p>
          <a:endParaRPr lang="ru-RU"/>
        </a:p>
      </dgm:t>
    </dgm:pt>
    <dgm:pt modelId="{1EA433CA-7D49-4C28-B640-A38A4110B96F}" type="sibTrans" cxnId="{DE157756-B726-4853-AB2D-6DE9DE2012D2}">
      <dgm:prSet/>
      <dgm:spPr/>
      <dgm:t>
        <a:bodyPr/>
        <a:lstStyle/>
        <a:p>
          <a:endParaRPr lang="ru-RU"/>
        </a:p>
      </dgm:t>
    </dgm:pt>
    <dgm:pt modelId="{88E09095-DA4A-48AA-BE55-4674A899E40F}">
      <dgm:prSet phldrT="[Текст]" custT="1"/>
      <dgm:spPr/>
      <dgm:t>
        <a:bodyPr/>
        <a:lstStyle/>
        <a:p>
          <a:r>
            <a:rPr lang="ru-RU" sz="1000" dirty="0"/>
            <a:t>Разработка КИ на базовые модификации новых автомобилей</a:t>
          </a:r>
        </a:p>
      </dgm:t>
    </dgm:pt>
    <dgm:pt modelId="{0BA8DCDB-F999-4558-9056-C65A93B28726}" type="parTrans" cxnId="{3D4767BD-5011-4B34-8A62-C277D1A7B622}">
      <dgm:prSet/>
      <dgm:spPr/>
      <dgm:t>
        <a:bodyPr/>
        <a:lstStyle/>
        <a:p>
          <a:endParaRPr lang="ru-RU"/>
        </a:p>
      </dgm:t>
    </dgm:pt>
    <dgm:pt modelId="{64BEDE12-071C-486A-A409-764E5E018DA2}" type="sibTrans" cxnId="{3D4767BD-5011-4B34-8A62-C277D1A7B622}">
      <dgm:prSet/>
      <dgm:spPr/>
      <dgm:t>
        <a:bodyPr/>
        <a:lstStyle/>
        <a:p>
          <a:endParaRPr lang="ru-RU"/>
        </a:p>
      </dgm:t>
    </dgm:pt>
    <dgm:pt modelId="{D39A161E-E563-48F3-A81E-4EA4C77B77D3}">
      <dgm:prSet phldrT="[Текст]" custT="1"/>
      <dgm:spPr/>
      <dgm:t>
        <a:bodyPr/>
        <a:lstStyle/>
        <a:p>
          <a:r>
            <a:rPr lang="ru-RU" sz="1000" dirty="0"/>
            <a:t>Перенос разработки ЭРД на один сервер</a:t>
          </a:r>
        </a:p>
      </dgm:t>
    </dgm:pt>
    <dgm:pt modelId="{E16255FE-45D1-41B4-8860-9E973E87D91A}" type="parTrans" cxnId="{236E1463-34CC-46DD-90F5-C9700CE84A89}">
      <dgm:prSet/>
      <dgm:spPr/>
      <dgm:t>
        <a:bodyPr/>
        <a:lstStyle/>
        <a:p>
          <a:endParaRPr lang="ru-RU"/>
        </a:p>
      </dgm:t>
    </dgm:pt>
    <dgm:pt modelId="{4D47B7F1-06E4-4B8E-A88A-0014AA16941C}" type="sibTrans" cxnId="{236E1463-34CC-46DD-90F5-C9700CE84A89}">
      <dgm:prSet/>
      <dgm:spPr/>
      <dgm:t>
        <a:bodyPr/>
        <a:lstStyle/>
        <a:p>
          <a:endParaRPr lang="ru-RU"/>
        </a:p>
      </dgm:t>
    </dgm:pt>
    <dgm:pt modelId="{F3B53276-D9BD-4BD6-B48D-95042F114FEA}">
      <dgm:prSet phldrT="[Текст]" custT="1"/>
      <dgm:spPr/>
      <dgm:t>
        <a:bodyPr/>
        <a:lstStyle/>
        <a:p>
          <a:r>
            <a:rPr lang="ru-RU" sz="1400" dirty="0"/>
            <a:t>2018-2019 г.</a:t>
          </a:r>
        </a:p>
      </dgm:t>
    </dgm:pt>
    <dgm:pt modelId="{CD2DEC8B-06D2-4935-B48C-B84482412D20}" type="parTrans" cxnId="{D80F78E1-0A27-4B4A-8914-B3BF95256567}">
      <dgm:prSet/>
      <dgm:spPr/>
      <dgm:t>
        <a:bodyPr/>
        <a:lstStyle/>
        <a:p>
          <a:endParaRPr lang="ru-RU"/>
        </a:p>
      </dgm:t>
    </dgm:pt>
    <dgm:pt modelId="{0477AF0B-7E79-4706-8456-674682D1648E}" type="sibTrans" cxnId="{D80F78E1-0A27-4B4A-8914-B3BF95256567}">
      <dgm:prSet/>
      <dgm:spPr/>
      <dgm:t>
        <a:bodyPr/>
        <a:lstStyle/>
        <a:p>
          <a:endParaRPr lang="ru-RU"/>
        </a:p>
      </dgm:t>
    </dgm:pt>
    <dgm:pt modelId="{7B07AAB3-043E-4706-BF61-886CC89DE17F}">
      <dgm:prSet phldrT="[Текст]" custT="1"/>
      <dgm:spPr/>
      <dgm:t>
        <a:bodyPr/>
        <a:lstStyle/>
        <a:p>
          <a:r>
            <a:rPr lang="ru-RU" sz="1000" dirty="0"/>
            <a:t>Автоматизированное формирование </a:t>
          </a:r>
          <a:r>
            <a:rPr lang="ru-RU" sz="1000" dirty="0" err="1"/>
            <a:t>электросхем</a:t>
          </a:r>
          <a:r>
            <a:rPr lang="ru-RU" sz="1000" dirty="0"/>
            <a:t> на основе 3</a:t>
          </a:r>
          <a:r>
            <a:rPr lang="en-US" sz="1000" dirty="0"/>
            <a:t>D </a:t>
          </a:r>
          <a:r>
            <a:rPr lang="ru-RU" sz="1000" dirty="0"/>
            <a:t>моделей</a:t>
          </a:r>
        </a:p>
      </dgm:t>
    </dgm:pt>
    <dgm:pt modelId="{8B0E21F0-7C5B-4998-9610-B6F0408F33AE}" type="parTrans" cxnId="{6385F090-6E05-477B-871C-D8FC2A79DDDB}">
      <dgm:prSet/>
      <dgm:spPr/>
      <dgm:t>
        <a:bodyPr/>
        <a:lstStyle/>
        <a:p>
          <a:endParaRPr lang="ru-RU"/>
        </a:p>
      </dgm:t>
    </dgm:pt>
    <dgm:pt modelId="{DC087C40-0D51-4580-BC6A-BAAF9C441000}" type="sibTrans" cxnId="{6385F090-6E05-477B-871C-D8FC2A79DDDB}">
      <dgm:prSet/>
      <dgm:spPr/>
      <dgm:t>
        <a:bodyPr/>
        <a:lstStyle/>
        <a:p>
          <a:endParaRPr lang="ru-RU"/>
        </a:p>
      </dgm:t>
    </dgm:pt>
    <dgm:pt modelId="{49EE65B6-6FBF-4B41-9AD6-6F29552D73A9}">
      <dgm:prSet phldrT="[Текст]" custT="1"/>
      <dgm:spPr/>
      <dgm:t>
        <a:bodyPr/>
        <a:lstStyle/>
        <a:p>
          <a:r>
            <a:rPr lang="ru-RU" sz="1000" dirty="0"/>
            <a:t>Расчетные задачи</a:t>
          </a:r>
        </a:p>
      </dgm:t>
    </dgm:pt>
    <dgm:pt modelId="{6D3EB2FC-6C19-4CBA-B2F9-E38F3460731F}" type="parTrans" cxnId="{5519D138-7E50-4B46-87AC-2857EC13B77D}">
      <dgm:prSet/>
      <dgm:spPr/>
      <dgm:t>
        <a:bodyPr/>
        <a:lstStyle/>
        <a:p>
          <a:endParaRPr lang="ru-RU"/>
        </a:p>
      </dgm:t>
    </dgm:pt>
    <dgm:pt modelId="{92E969D2-516F-44C9-8A32-689E06725FA4}" type="sibTrans" cxnId="{5519D138-7E50-4B46-87AC-2857EC13B77D}">
      <dgm:prSet/>
      <dgm:spPr/>
      <dgm:t>
        <a:bodyPr/>
        <a:lstStyle/>
        <a:p>
          <a:endParaRPr lang="ru-RU"/>
        </a:p>
      </dgm:t>
    </dgm:pt>
    <dgm:pt modelId="{CB9E4C78-8C8B-4022-BE79-C0E56D56D760}">
      <dgm:prSet phldrT="[Текст]" custT="1"/>
      <dgm:spPr/>
      <dgm:t>
        <a:bodyPr/>
        <a:lstStyle/>
        <a:p>
          <a:r>
            <a:rPr lang="ru-RU" sz="1000" dirty="0"/>
            <a:t>Разработка ЭРД на автомобили в рамках ОКР</a:t>
          </a:r>
        </a:p>
      </dgm:t>
    </dgm:pt>
    <dgm:pt modelId="{6BD3C767-B66D-4724-AE82-4341E1D6E6E9}" type="parTrans" cxnId="{1432B597-0DB5-4D82-A352-2F4E737B9C3F}">
      <dgm:prSet/>
      <dgm:spPr/>
      <dgm:t>
        <a:bodyPr/>
        <a:lstStyle/>
        <a:p>
          <a:endParaRPr lang="ru-RU"/>
        </a:p>
      </dgm:t>
    </dgm:pt>
    <dgm:pt modelId="{7BBDBB40-5847-4CA2-B31C-38D09EA4CF64}" type="sibTrans" cxnId="{1432B597-0DB5-4D82-A352-2F4E737B9C3F}">
      <dgm:prSet/>
      <dgm:spPr/>
      <dgm:t>
        <a:bodyPr/>
        <a:lstStyle/>
        <a:p>
          <a:endParaRPr lang="ru-RU"/>
        </a:p>
      </dgm:t>
    </dgm:pt>
    <dgm:pt modelId="{D963F91E-2584-4794-B860-BB21B6D2F9A1}">
      <dgm:prSet phldrT="[Текст]" custT="1"/>
      <dgm:spPr/>
      <dgm:t>
        <a:bodyPr/>
        <a:lstStyle/>
        <a:p>
          <a:r>
            <a:rPr lang="ru-RU" sz="1000" dirty="0"/>
            <a:t>Разработка КИ на все базовые модификации с учетом применимости по дате</a:t>
          </a:r>
        </a:p>
      </dgm:t>
    </dgm:pt>
    <dgm:pt modelId="{0898A844-276F-4135-90D5-65A29A0274EE}" type="parTrans" cxnId="{737E044E-206A-4989-AB28-1B9589671CFE}">
      <dgm:prSet/>
      <dgm:spPr/>
      <dgm:t>
        <a:bodyPr/>
        <a:lstStyle/>
        <a:p>
          <a:endParaRPr lang="ru-RU"/>
        </a:p>
      </dgm:t>
    </dgm:pt>
    <dgm:pt modelId="{B275BA10-C67E-40B0-9D46-7FB00B1F84FD}" type="sibTrans" cxnId="{737E044E-206A-4989-AB28-1B9589671CFE}">
      <dgm:prSet/>
      <dgm:spPr/>
      <dgm:t>
        <a:bodyPr/>
        <a:lstStyle/>
        <a:p>
          <a:endParaRPr lang="ru-RU"/>
        </a:p>
      </dgm:t>
    </dgm:pt>
    <dgm:pt modelId="{C752BD9E-CD1D-4B6B-A214-69DFA2C175B5}">
      <dgm:prSet phldrT="[Текст]" custT="1"/>
      <dgm:spPr/>
      <dgm:t>
        <a:bodyPr/>
        <a:lstStyle/>
        <a:p>
          <a:r>
            <a:rPr lang="ru-RU" sz="1000" dirty="0"/>
            <a:t>Применимость на основе </a:t>
          </a:r>
          <a:r>
            <a:rPr lang="en-US" sz="1000" dirty="0"/>
            <a:t>VIN</a:t>
          </a:r>
          <a:endParaRPr lang="ru-RU" sz="1000" dirty="0"/>
        </a:p>
      </dgm:t>
    </dgm:pt>
    <dgm:pt modelId="{9625BBB8-3FE8-4463-9F8A-C88EB6498A93}" type="parTrans" cxnId="{D0912907-30C7-4DDB-BF24-98A564687604}">
      <dgm:prSet/>
      <dgm:spPr/>
      <dgm:t>
        <a:bodyPr/>
        <a:lstStyle/>
        <a:p>
          <a:endParaRPr lang="ru-RU"/>
        </a:p>
      </dgm:t>
    </dgm:pt>
    <dgm:pt modelId="{067E715E-7037-4A0A-B06C-3100EA8ADC78}" type="sibTrans" cxnId="{D0912907-30C7-4DDB-BF24-98A564687604}">
      <dgm:prSet/>
      <dgm:spPr/>
      <dgm:t>
        <a:bodyPr/>
        <a:lstStyle/>
        <a:p>
          <a:endParaRPr lang="ru-RU"/>
        </a:p>
      </dgm:t>
    </dgm:pt>
    <dgm:pt modelId="{AF71FE63-C57D-47B5-A009-51D645E39CEA}" type="pres">
      <dgm:prSet presAssocID="{EB140E90-8C26-40CE-B926-B8783A62995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581525-1835-4401-B68B-563F545E2CC3}" type="pres">
      <dgm:prSet presAssocID="{EB140E90-8C26-40CE-B926-B8783A62995C}" presName="hierFlow" presStyleCnt="0"/>
      <dgm:spPr/>
    </dgm:pt>
    <dgm:pt modelId="{F0DD60DC-FA61-471F-BEC2-5360CC4089C2}" type="pres">
      <dgm:prSet presAssocID="{EB140E90-8C26-40CE-B926-B8783A62995C}" presName="firstBuf" presStyleCnt="0"/>
      <dgm:spPr/>
    </dgm:pt>
    <dgm:pt modelId="{9D96478C-976A-4150-9AF4-BDDD15641268}" type="pres">
      <dgm:prSet presAssocID="{EB140E90-8C26-40CE-B926-B8783A62995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FEE086D-5222-499B-AB40-6BC914C6E6FC}" type="pres">
      <dgm:prSet presAssocID="{6E477F9B-0843-4CD8-90DE-DC25677A9A4B}" presName="Name17" presStyleCnt="0"/>
      <dgm:spPr/>
    </dgm:pt>
    <dgm:pt modelId="{57FB7D31-1000-493F-AD98-6E5BE85F4397}" type="pres">
      <dgm:prSet presAssocID="{6E477F9B-0843-4CD8-90DE-DC25677A9A4B}" presName="level1Shape" presStyleLbl="node0" presStyleIdx="0" presStyleCnt="1">
        <dgm:presLayoutVars>
          <dgm:chPref val="3"/>
        </dgm:presLayoutVars>
      </dgm:prSet>
      <dgm:spPr/>
    </dgm:pt>
    <dgm:pt modelId="{E53CD338-128C-4FD6-92CE-7E4241F64068}" type="pres">
      <dgm:prSet presAssocID="{6E477F9B-0843-4CD8-90DE-DC25677A9A4B}" presName="hierChild2" presStyleCnt="0"/>
      <dgm:spPr/>
    </dgm:pt>
    <dgm:pt modelId="{DA37A5E8-FAE8-4AEB-9885-EB0BE58E0284}" type="pres">
      <dgm:prSet presAssocID="{7B53F39B-24F0-4FB4-829A-629357449DDF}" presName="Name25" presStyleLbl="parChTrans1D2" presStyleIdx="0" presStyleCnt="1"/>
      <dgm:spPr/>
    </dgm:pt>
    <dgm:pt modelId="{9CD7BEDA-2481-419C-863C-89E21EF7D0BF}" type="pres">
      <dgm:prSet presAssocID="{7B53F39B-24F0-4FB4-829A-629357449DDF}" presName="connTx" presStyleLbl="parChTrans1D2" presStyleIdx="0" presStyleCnt="1"/>
      <dgm:spPr/>
    </dgm:pt>
    <dgm:pt modelId="{004F4AB2-8DDA-4647-A6E8-55EDDF430A3A}" type="pres">
      <dgm:prSet presAssocID="{54D90AF4-851D-4153-92E6-538163D5B3EE}" presName="Name30" presStyleCnt="0"/>
      <dgm:spPr/>
    </dgm:pt>
    <dgm:pt modelId="{F43F1A5F-17B9-463F-B5CF-E50913950277}" type="pres">
      <dgm:prSet presAssocID="{54D90AF4-851D-4153-92E6-538163D5B3EE}" presName="level2Shape" presStyleLbl="node2" presStyleIdx="0" presStyleCnt="1" custScaleY="140023"/>
      <dgm:spPr/>
    </dgm:pt>
    <dgm:pt modelId="{F6D6294F-EE6F-4C26-B978-4DA2E9870DCB}" type="pres">
      <dgm:prSet presAssocID="{54D90AF4-851D-4153-92E6-538163D5B3EE}" presName="hierChild3" presStyleCnt="0"/>
      <dgm:spPr/>
    </dgm:pt>
    <dgm:pt modelId="{E4614C4A-6D0B-4BEF-9DF8-0BCA89AFC708}" type="pres">
      <dgm:prSet presAssocID="{70F89A7E-6C99-4D04-BADB-9BB8F501F07A}" presName="Name25" presStyleLbl="parChTrans1D3" presStyleIdx="0" presStyleCnt="3"/>
      <dgm:spPr/>
    </dgm:pt>
    <dgm:pt modelId="{531ECB37-CF27-441C-9B63-F1489F9221EF}" type="pres">
      <dgm:prSet presAssocID="{70F89A7E-6C99-4D04-BADB-9BB8F501F07A}" presName="connTx" presStyleLbl="parChTrans1D3" presStyleIdx="0" presStyleCnt="3"/>
      <dgm:spPr/>
    </dgm:pt>
    <dgm:pt modelId="{5CE66D33-7A11-4A43-9BA3-D41A5D48DB40}" type="pres">
      <dgm:prSet presAssocID="{EF428D1B-F6BE-43A4-A60B-DB134BE3CDA2}" presName="Name30" presStyleCnt="0"/>
      <dgm:spPr/>
    </dgm:pt>
    <dgm:pt modelId="{E80D222F-48EC-40B9-9CBC-6F6127A79B42}" type="pres">
      <dgm:prSet presAssocID="{EF428D1B-F6BE-43A4-A60B-DB134BE3CDA2}" presName="level2Shape" presStyleLbl="node3" presStyleIdx="0" presStyleCnt="3" custScaleY="172846" custLinFactNeighborY="-91396"/>
      <dgm:spPr/>
    </dgm:pt>
    <dgm:pt modelId="{559CB0A7-955B-4EBB-AB16-EE7CF6A7A409}" type="pres">
      <dgm:prSet presAssocID="{EF428D1B-F6BE-43A4-A60B-DB134BE3CDA2}" presName="hierChild3" presStyleCnt="0"/>
      <dgm:spPr/>
    </dgm:pt>
    <dgm:pt modelId="{424532A2-2636-4DA0-86EB-1A1C79EDF285}" type="pres">
      <dgm:prSet presAssocID="{CCACBECE-25B6-4DA2-986D-62A7757E4866}" presName="Name25" presStyleLbl="parChTrans1D3" presStyleIdx="1" presStyleCnt="3"/>
      <dgm:spPr/>
    </dgm:pt>
    <dgm:pt modelId="{4447FCE9-13DF-4531-90DE-C72A4BEC9DCD}" type="pres">
      <dgm:prSet presAssocID="{CCACBECE-25B6-4DA2-986D-62A7757E4866}" presName="connTx" presStyleLbl="parChTrans1D3" presStyleIdx="1" presStyleCnt="3"/>
      <dgm:spPr/>
    </dgm:pt>
    <dgm:pt modelId="{04E763AE-664C-4D73-9FC2-47C140E18B7C}" type="pres">
      <dgm:prSet presAssocID="{4E9960E4-E95B-4ADE-B629-652ED4FCDF4A}" presName="Name30" presStyleCnt="0"/>
      <dgm:spPr/>
    </dgm:pt>
    <dgm:pt modelId="{9A79FE96-646F-4799-ACDE-B0773820342D}" type="pres">
      <dgm:prSet presAssocID="{4E9960E4-E95B-4ADE-B629-652ED4FCDF4A}" presName="level2Shape" presStyleLbl="node3" presStyleIdx="1" presStyleCnt="3" custScaleY="146825" custLinFactNeighborY="-21255"/>
      <dgm:spPr/>
    </dgm:pt>
    <dgm:pt modelId="{AFE34497-FD9E-491E-ACF1-AEBE2BE5FC42}" type="pres">
      <dgm:prSet presAssocID="{4E9960E4-E95B-4ADE-B629-652ED4FCDF4A}" presName="hierChild3" presStyleCnt="0"/>
      <dgm:spPr/>
    </dgm:pt>
    <dgm:pt modelId="{E5434522-EF61-4B7A-A765-60441A90A827}" type="pres">
      <dgm:prSet presAssocID="{DCDEDB41-D4B1-40F0-A8B5-AFD1BB2B9460}" presName="Name25" presStyleLbl="parChTrans1D4" presStyleIdx="0" presStyleCnt="9"/>
      <dgm:spPr/>
    </dgm:pt>
    <dgm:pt modelId="{30311E95-86F2-4AAF-B6BE-4F0B79EEEBC9}" type="pres">
      <dgm:prSet presAssocID="{DCDEDB41-D4B1-40F0-A8B5-AFD1BB2B9460}" presName="connTx" presStyleLbl="parChTrans1D4" presStyleIdx="0" presStyleCnt="9"/>
      <dgm:spPr/>
    </dgm:pt>
    <dgm:pt modelId="{E92E7F3D-5040-45D9-8C74-343E4D14E74B}" type="pres">
      <dgm:prSet presAssocID="{7C38A1BE-C494-439E-8D19-305645980CBD}" presName="Name30" presStyleCnt="0"/>
      <dgm:spPr/>
    </dgm:pt>
    <dgm:pt modelId="{3591DF8C-89C4-495E-9596-EF8427B08235}" type="pres">
      <dgm:prSet presAssocID="{7C38A1BE-C494-439E-8D19-305645980CBD}" presName="level2Shape" presStyleLbl="node4" presStyleIdx="0" presStyleCnt="9" custScaleY="128927"/>
      <dgm:spPr/>
    </dgm:pt>
    <dgm:pt modelId="{80A05AEA-C335-45B7-BC76-5D9C8CFD2BF3}" type="pres">
      <dgm:prSet presAssocID="{7C38A1BE-C494-439E-8D19-305645980CBD}" presName="hierChild3" presStyleCnt="0"/>
      <dgm:spPr/>
    </dgm:pt>
    <dgm:pt modelId="{FA368A73-F4E0-48D3-B9DE-0300B7C85B29}" type="pres">
      <dgm:prSet presAssocID="{8B0E21F0-7C5B-4998-9610-B6F0408F33AE}" presName="Name25" presStyleLbl="parChTrans1D4" presStyleIdx="1" presStyleCnt="9"/>
      <dgm:spPr/>
    </dgm:pt>
    <dgm:pt modelId="{4A9587DC-CE42-4A05-AA36-FFC5553AEC51}" type="pres">
      <dgm:prSet presAssocID="{8B0E21F0-7C5B-4998-9610-B6F0408F33AE}" presName="connTx" presStyleLbl="parChTrans1D4" presStyleIdx="1" presStyleCnt="9"/>
      <dgm:spPr/>
    </dgm:pt>
    <dgm:pt modelId="{934B4537-341F-4AA1-9545-87B75CB444AE}" type="pres">
      <dgm:prSet presAssocID="{7B07AAB3-043E-4706-BF61-886CC89DE17F}" presName="Name30" presStyleCnt="0"/>
      <dgm:spPr/>
    </dgm:pt>
    <dgm:pt modelId="{F8BA70FE-9052-43F3-A12B-BF74C893A383}" type="pres">
      <dgm:prSet presAssocID="{7B07AAB3-043E-4706-BF61-886CC89DE17F}" presName="level2Shape" presStyleLbl="node4" presStyleIdx="1" presStyleCnt="9" custScaleX="161034"/>
      <dgm:spPr/>
    </dgm:pt>
    <dgm:pt modelId="{5273F2CE-BCA6-49BF-BEA1-4DD14888E410}" type="pres">
      <dgm:prSet presAssocID="{7B07AAB3-043E-4706-BF61-886CC89DE17F}" presName="hierChild3" presStyleCnt="0"/>
      <dgm:spPr/>
    </dgm:pt>
    <dgm:pt modelId="{AB9D2021-0E2D-4BF5-A9E3-707DDDA74A01}" type="pres">
      <dgm:prSet presAssocID="{6D3EB2FC-6C19-4CBA-B2F9-E38F3460731F}" presName="Name25" presStyleLbl="parChTrans1D4" presStyleIdx="2" presStyleCnt="9"/>
      <dgm:spPr/>
    </dgm:pt>
    <dgm:pt modelId="{FB02DF8A-14BE-4CEE-9B9B-C07EA07BEE38}" type="pres">
      <dgm:prSet presAssocID="{6D3EB2FC-6C19-4CBA-B2F9-E38F3460731F}" presName="connTx" presStyleLbl="parChTrans1D4" presStyleIdx="2" presStyleCnt="9"/>
      <dgm:spPr/>
    </dgm:pt>
    <dgm:pt modelId="{7EDE6D7F-C98A-414E-9DDD-ECB11EFA713E}" type="pres">
      <dgm:prSet presAssocID="{49EE65B6-6FBF-4B41-9AD6-6F29552D73A9}" presName="Name30" presStyleCnt="0"/>
      <dgm:spPr/>
    </dgm:pt>
    <dgm:pt modelId="{FC3A6E66-3740-47F4-847C-67B54AEFDC10}" type="pres">
      <dgm:prSet presAssocID="{49EE65B6-6FBF-4B41-9AD6-6F29552D73A9}" presName="level2Shape" presStyleLbl="node4" presStyleIdx="2" presStyleCnt="9" custScaleX="161034"/>
      <dgm:spPr/>
    </dgm:pt>
    <dgm:pt modelId="{0332455E-60B3-4AE0-97C4-63DD6D8DFAD2}" type="pres">
      <dgm:prSet presAssocID="{49EE65B6-6FBF-4B41-9AD6-6F29552D73A9}" presName="hierChild3" presStyleCnt="0"/>
      <dgm:spPr/>
    </dgm:pt>
    <dgm:pt modelId="{E2BC36C2-9C38-46C5-8F93-30A5D9A16263}" type="pres">
      <dgm:prSet presAssocID="{1B01200B-1599-4330-A906-C84EC8CCE811}" presName="Name25" presStyleLbl="parChTrans1D4" presStyleIdx="3" presStyleCnt="9"/>
      <dgm:spPr/>
    </dgm:pt>
    <dgm:pt modelId="{58549E3B-B7F1-438A-9F77-9222F6F90794}" type="pres">
      <dgm:prSet presAssocID="{1B01200B-1599-4330-A906-C84EC8CCE811}" presName="connTx" presStyleLbl="parChTrans1D4" presStyleIdx="3" presStyleCnt="9"/>
      <dgm:spPr/>
    </dgm:pt>
    <dgm:pt modelId="{A821BB94-23E0-44FD-B318-8A536E610742}" type="pres">
      <dgm:prSet presAssocID="{641CBFE3-3AE6-44FD-A04A-A2BF7FEC8C85}" presName="Name30" presStyleCnt="0"/>
      <dgm:spPr/>
    </dgm:pt>
    <dgm:pt modelId="{050BA28E-5AFF-4FFB-A11F-9554C4415000}" type="pres">
      <dgm:prSet presAssocID="{641CBFE3-3AE6-44FD-A04A-A2BF7FEC8C85}" presName="level2Shape" presStyleLbl="node4" presStyleIdx="3" presStyleCnt="9" custScaleY="146716"/>
      <dgm:spPr/>
    </dgm:pt>
    <dgm:pt modelId="{11B957A8-7331-47F2-911F-03E6B2F8A961}" type="pres">
      <dgm:prSet presAssocID="{641CBFE3-3AE6-44FD-A04A-A2BF7FEC8C85}" presName="hierChild3" presStyleCnt="0"/>
      <dgm:spPr/>
    </dgm:pt>
    <dgm:pt modelId="{DCB23343-8B6B-4C34-9968-E2F087F6E4B5}" type="pres">
      <dgm:prSet presAssocID="{6BD3C767-B66D-4724-AE82-4341E1D6E6E9}" presName="Name25" presStyleLbl="parChTrans1D4" presStyleIdx="4" presStyleCnt="9"/>
      <dgm:spPr/>
    </dgm:pt>
    <dgm:pt modelId="{2578B582-1450-4DAB-9FF5-33A2E32FD184}" type="pres">
      <dgm:prSet presAssocID="{6BD3C767-B66D-4724-AE82-4341E1D6E6E9}" presName="connTx" presStyleLbl="parChTrans1D4" presStyleIdx="4" presStyleCnt="9"/>
      <dgm:spPr/>
    </dgm:pt>
    <dgm:pt modelId="{6A054040-19EF-4045-95B5-F50CDE420249}" type="pres">
      <dgm:prSet presAssocID="{CB9E4C78-8C8B-4022-BE79-C0E56D56D760}" presName="Name30" presStyleCnt="0"/>
      <dgm:spPr/>
    </dgm:pt>
    <dgm:pt modelId="{6E8A88A2-7BFD-4161-920F-6EE2C22DB3C5}" type="pres">
      <dgm:prSet presAssocID="{CB9E4C78-8C8B-4022-BE79-C0E56D56D760}" presName="level2Shape" presStyleLbl="node4" presStyleIdx="4" presStyleCnt="9" custScaleX="161034"/>
      <dgm:spPr/>
    </dgm:pt>
    <dgm:pt modelId="{183B0B7C-4245-4BD4-BC89-7113955C6542}" type="pres">
      <dgm:prSet presAssocID="{CB9E4C78-8C8B-4022-BE79-C0E56D56D760}" presName="hierChild3" presStyleCnt="0"/>
      <dgm:spPr/>
    </dgm:pt>
    <dgm:pt modelId="{4FC6E183-F1D7-4A18-A488-A5BDEE1D9225}" type="pres">
      <dgm:prSet presAssocID="{0BA8DCDB-F999-4558-9056-C65A93B28726}" presName="Name25" presStyleLbl="parChTrans1D4" presStyleIdx="5" presStyleCnt="9"/>
      <dgm:spPr/>
    </dgm:pt>
    <dgm:pt modelId="{772319D6-E3C8-42F1-A539-A4308E7A0981}" type="pres">
      <dgm:prSet presAssocID="{0BA8DCDB-F999-4558-9056-C65A93B28726}" presName="connTx" presStyleLbl="parChTrans1D4" presStyleIdx="5" presStyleCnt="9"/>
      <dgm:spPr/>
    </dgm:pt>
    <dgm:pt modelId="{41F53443-12FA-46FE-B35B-1055A45DB12B}" type="pres">
      <dgm:prSet presAssocID="{88E09095-DA4A-48AA-BE55-4674A899E40F}" presName="Name30" presStyleCnt="0"/>
      <dgm:spPr/>
    </dgm:pt>
    <dgm:pt modelId="{8246CB98-53BD-4B3A-B2ED-781F0566C6EE}" type="pres">
      <dgm:prSet presAssocID="{88E09095-DA4A-48AA-BE55-4674A899E40F}" presName="level2Shape" presStyleLbl="node4" presStyleIdx="5" presStyleCnt="9" custScaleY="126389"/>
      <dgm:spPr/>
    </dgm:pt>
    <dgm:pt modelId="{E8268233-3E0D-4A9C-A2DC-976805A08E3E}" type="pres">
      <dgm:prSet presAssocID="{88E09095-DA4A-48AA-BE55-4674A899E40F}" presName="hierChild3" presStyleCnt="0"/>
      <dgm:spPr/>
    </dgm:pt>
    <dgm:pt modelId="{A108FDC6-2EB6-4EC0-A8BF-5AF835350B3E}" type="pres">
      <dgm:prSet presAssocID="{0898A844-276F-4135-90D5-65A29A0274EE}" presName="Name25" presStyleLbl="parChTrans1D4" presStyleIdx="6" presStyleCnt="9"/>
      <dgm:spPr/>
    </dgm:pt>
    <dgm:pt modelId="{10C06CD5-552A-48BA-8B5C-5C36BF235DDA}" type="pres">
      <dgm:prSet presAssocID="{0898A844-276F-4135-90D5-65A29A0274EE}" presName="connTx" presStyleLbl="parChTrans1D4" presStyleIdx="6" presStyleCnt="9"/>
      <dgm:spPr/>
    </dgm:pt>
    <dgm:pt modelId="{49807625-89D5-4FAB-A8DD-97AC1E52AA39}" type="pres">
      <dgm:prSet presAssocID="{D963F91E-2584-4794-B860-BB21B6D2F9A1}" presName="Name30" presStyleCnt="0"/>
      <dgm:spPr/>
    </dgm:pt>
    <dgm:pt modelId="{FFC1A005-C8A4-402A-A2E5-95E2F4D3534F}" type="pres">
      <dgm:prSet presAssocID="{D963F91E-2584-4794-B860-BB21B6D2F9A1}" presName="level2Shape" presStyleLbl="node4" presStyleIdx="6" presStyleCnt="9" custScaleX="161034"/>
      <dgm:spPr/>
    </dgm:pt>
    <dgm:pt modelId="{358155AF-89ED-45D4-B6EC-183EA77646D2}" type="pres">
      <dgm:prSet presAssocID="{D963F91E-2584-4794-B860-BB21B6D2F9A1}" presName="hierChild3" presStyleCnt="0"/>
      <dgm:spPr/>
    </dgm:pt>
    <dgm:pt modelId="{E2B14D84-2990-41EB-B7C9-DA20FCB0A2D2}" type="pres">
      <dgm:prSet presAssocID="{9625BBB8-3FE8-4463-9F8A-C88EB6498A93}" presName="Name25" presStyleLbl="parChTrans1D4" presStyleIdx="7" presStyleCnt="9"/>
      <dgm:spPr/>
    </dgm:pt>
    <dgm:pt modelId="{76821A18-6622-4D2C-B9C6-584626870C1B}" type="pres">
      <dgm:prSet presAssocID="{9625BBB8-3FE8-4463-9F8A-C88EB6498A93}" presName="connTx" presStyleLbl="parChTrans1D4" presStyleIdx="7" presStyleCnt="9"/>
      <dgm:spPr/>
    </dgm:pt>
    <dgm:pt modelId="{042F57C7-2A06-4599-9B78-E1EA12729E16}" type="pres">
      <dgm:prSet presAssocID="{C752BD9E-CD1D-4B6B-A214-69DFA2C175B5}" presName="Name30" presStyleCnt="0"/>
      <dgm:spPr/>
    </dgm:pt>
    <dgm:pt modelId="{14133E01-DD42-481F-ADD9-64FD0DCB2662}" type="pres">
      <dgm:prSet presAssocID="{C752BD9E-CD1D-4B6B-A214-69DFA2C175B5}" presName="level2Shape" presStyleLbl="node4" presStyleIdx="7" presStyleCnt="9" custScaleX="161034"/>
      <dgm:spPr/>
    </dgm:pt>
    <dgm:pt modelId="{25611B18-0D0F-4711-B96B-1B9FCFC7018E}" type="pres">
      <dgm:prSet presAssocID="{C752BD9E-CD1D-4B6B-A214-69DFA2C175B5}" presName="hierChild3" presStyleCnt="0"/>
      <dgm:spPr/>
    </dgm:pt>
    <dgm:pt modelId="{836E3DDA-36A5-40BE-AD91-D185FE70D318}" type="pres">
      <dgm:prSet presAssocID="{E16255FE-45D1-41B4-8860-9E973E87D91A}" presName="Name25" presStyleLbl="parChTrans1D4" presStyleIdx="8" presStyleCnt="9"/>
      <dgm:spPr/>
    </dgm:pt>
    <dgm:pt modelId="{43EFFC99-FE5B-4EF2-9CB5-FE0221DE33F8}" type="pres">
      <dgm:prSet presAssocID="{E16255FE-45D1-41B4-8860-9E973E87D91A}" presName="connTx" presStyleLbl="parChTrans1D4" presStyleIdx="8" presStyleCnt="9"/>
      <dgm:spPr/>
    </dgm:pt>
    <dgm:pt modelId="{59741A52-3E19-4B87-8417-3FD5082C2E7C}" type="pres">
      <dgm:prSet presAssocID="{D39A161E-E563-48F3-A81E-4EA4C77B77D3}" presName="Name30" presStyleCnt="0"/>
      <dgm:spPr/>
    </dgm:pt>
    <dgm:pt modelId="{A197E968-ED1F-4815-8DFB-DB83ADE55F29}" type="pres">
      <dgm:prSet presAssocID="{D39A161E-E563-48F3-A81E-4EA4C77B77D3}" presName="level2Shape" presStyleLbl="node4" presStyleIdx="8" presStyleCnt="9"/>
      <dgm:spPr/>
    </dgm:pt>
    <dgm:pt modelId="{92865C47-6C0D-4871-8BA2-BE008923D97C}" type="pres">
      <dgm:prSet presAssocID="{D39A161E-E563-48F3-A81E-4EA4C77B77D3}" presName="hierChild3" presStyleCnt="0"/>
      <dgm:spPr/>
    </dgm:pt>
    <dgm:pt modelId="{D67C4962-1F4A-43A3-9046-CAEEB6DE6370}" type="pres">
      <dgm:prSet presAssocID="{8AE0E726-D113-4EE6-BBC4-682F3FD40E29}" presName="Name25" presStyleLbl="parChTrans1D3" presStyleIdx="2" presStyleCnt="3"/>
      <dgm:spPr/>
    </dgm:pt>
    <dgm:pt modelId="{846D8D9E-C374-400E-BAE2-18AEBAF5FA41}" type="pres">
      <dgm:prSet presAssocID="{8AE0E726-D113-4EE6-BBC4-682F3FD40E29}" presName="connTx" presStyleLbl="parChTrans1D3" presStyleIdx="2" presStyleCnt="3"/>
      <dgm:spPr/>
    </dgm:pt>
    <dgm:pt modelId="{AF9939FC-0AFF-4A51-BD44-D5EDF7046190}" type="pres">
      <dgm:prSet presAssocID="{4C6D869D-C219-4D69-82CF-497A1130E334}" presName="Name30" presStyleCnt="0"/>
      <dgm:spPr/>
    </dgm:pt>
    <dgm:pt modelId="{BD072C80-BE44-4A43-A294-F194E5883E02}" type="pres">
      <dgm:prSet presAssocID="{4C6D869D-C219-4D69-82CF-497A1130E334}" presName="level2Shape" presStyleLbl="node3" presStyleIdx="2" presStyleCnt="3" custScaleY="145980"/>
      <dgm:spPr/>
    </dgm:pt>
    <dgm:pt modelId="{0FD87C38-A122-48E2-A300-3DFB97F30F89}" type="pres">
      <dgm:prSet presAssocID="{4C6D869D-C219-4D69-82CF-497A1130E334}" presName="hierChild3" presStyleCnt="0"/>
      <dgm:spPr/>
    </dgm:pt>
    <dgm:pt modelId="{F7C9ABF4-9765-4C15-BDBE-1DBFB0BB4F39}" type="pres">
      <dgm:prSet presAssocID="{EB140E90-8C26-40CE-B926-B8783A62995C}" presName="bgShapesFlow" presStyleCnt="0"/>
      <dgm:spPr/>
    </dgm:pt>
    <dgm:pt modelId="{8DFBBB87-8BC1-462B-8E4E-C5E821D3B65D}" type="pres">
      <dgm:prSet presAssocID="{7655A102-6753-4974-93F6-B8BA35B28813}" presName="rectComp" presStyleCnt="0"/>
      <dgm:spPr/>
    </dgm:pt>
    <dgm:pt modelId="{57243107-CDC6-4406-8AE2-D7787955C662}" type="pres">
      <dgm:prSet presAssocID="{7655A102-6753-4974-93F6-B8BA35B28813}" presName="bgRect" presStyleLbl="bgShp" presStyleIdx="0" presStyleCnt="5"/>
      <dgm:spPr/>
    </dgm:pt>
    <dgm:pt modelId="{79CADB00-501E-4603-B47E-59884CC16A29}" type="pres">
      <dgm:prSet presAssocID="{7655A102-6753-4974-93F6-B8BA35B28813}" presName="bgRectTx" presStyleLbl="bgShp" presStyleIdx="0" presStyleCnt="5">
        <dgm:presLayoutVars>
          <dgm:bulletEnabled val="1"/>
        </dgm:presLayoutVars>
      </dgm:prSet>
      <dgm:spPr/>
    </dgm:pt>
    <dgm:pt modelId="{2B694054-21E9-407C-AF01-E13D24D0F85B}" type="pres">
      <dgm:prSet presAssocID="{7655A102-6753-4974-93F6-B8BA35B28813}" presName="spComp" presStyleCnt="0"/>
      <dgm:spPr/>
    </dgm:pt>
    <dgm:pt modelId="{F69B5AC4-3BB9-4960-B05E-E30969711A55}" type="pres">
      <dgm:prSet presAssocID="{7655A102-6753-4974-93F6-B8BA35B28813}" presName="hSp" presStyleCnt="0"/>
      <dgm:spPr/>
    </dgm:pt>
    <dgm:pt modelId="{E658E434-3AE7-4162-92DC-61F6FEA05072}" type="pres">
      <dgm:prSet presAssocID="{2041C5F5-3F2D-4B0A-BDDB-AD482E503FA1}" presName="rectComp" presStyleCnt="0"/>
      <dgm:spPr/>
    </dgm:pt>
    <dgm:pt modelId="{802D33D0-B1D9-45E9-95C9-E71C8B15A536}" type="pres">
      <dgm:prSet presAssocID="{2041C5F5-3F2D-4B0A-BDDB-AD482E503FA1}" presName="bgRect" presStyleLbl="bgShp" presStyleIdx="1" presStyleCnt="5"/>
      <dgm:spPr/>
    </dgm:pt>
    <dgm:pt modelId="{CF1FEFB8-042E-45F7-B283-748F32EBA56E}" type="pres">
      <dgm:prSet presAssocID="{2041C5F5-3F2D-4B0A-BDDB-AD482E503FA1}" presName="bgRectTx" presStyleLbl="bgShp" presStyleIdx="1" presStyleCnt="5">
        <dgm:presLayoutVars>
          <dgm:bulletEnabled val="1"/>
        </dgm:presLayoutVars>
      </dgm:prSet>
      <dgm:spPr/>
    </dgm:pt>
    <dgm:pt modelId="{C6A850C5-3914-4B4D-9811-99A38B392B2E}" type="pres">
      <dgm:prSet presAssocID="{2041C5F5-3F2D-4B0A-BDDB-AD482E503FA1}" presName="spComp" presStyleCnt="0"/>
      <dgm:spPr/>
    </dgm:pt>
    <dgm:pt modelId="{1153F074-9187-4AA0-AD11-350433249C94}" type="pres">
      <dgm:prSet presAssocID="{2041C5F5-3F2D-4B0A-BDDB-AD482E503FA1}" presName="hSp" presStyleCnt="0"/>
      <dgm:spPr/>
    </dgm:pt>
    <dgm:pt modelId="{41739E5F-4B54-4E56-BF14-14846B3FBF98}" type="pres">
      <dgm:prSet presAssocID="{E2F5F446-7665-47B4-A506-51CB46A50993}" presName="rectComp" presStyleCnt="0"/>
      <dgm:spPr/>
    </dgm:pt>
    <dgm:pt modelId="{2B8E2335-4BDE-4A62-A686-5DEDF5D285BD}" type="pres">
      <dgm:prSet presAssocID="{E2F5F446-7665-47B4-A506-51CB46A50993}" presName="bgRect" presStyleLbl="bgShp" presStyleIdx="2" presStyleCnt="5"/>
      <dgm:spPr/>
    </dgm:pt>
    <dgm:pt modelId="{AACCF3EE-3CA8-4BDA-ACAD-6CC96F01A61C}" type="pres">
      <dgm:prSet presAssocID="{E2F5F446-7665-47B4-A506-51CB46A50993}" presName="bgRectTx" presStyleLbl="bgShp" presStyleIdx="2" presStyleCnt="5">
        <dgm:presLayoutVars>
          <dgm:bulletEnabled val="1"/>
        </dgm:presLayoutVars>
      </dgm:prSet>
      <dgm:spPr/>
    </dgm:pt>
    <dgm:pt modelId="{ABBD01DF-6CFB-49F8-8E22-8FCC7253DE78}" type="pres">
      <dgm:prSet presAssocID="{E2F5F446-7665-47B4-A506-51CB46A50993}" presName="spComp" presStyleCnt="0"/>
      <dgm:spPr/>
    </dgm:pt>
    <dgm:pt modelId="{AE5E8975-F556-4E49-95E2-44FABBBF22C0}" type="pres">
      <dgm:prSet presAssocID="{E2F5F446-7665-47B4-A506-51CB46A50993}" presName="hSp" presStyleCnt="0"/>
      <dgm:spPr/>
    </dgm:pt>
    <dgm:pt modelId="{21E09D66-446F-4822-B641-1947D0DCA995}" type="pres">
      <dgm:prSet presAssocID="{3AA6E8D7-C721-48B6-A839-8AA71E215272}" presName="rectComp" presStyleCnt="0"/>
      <dgm:spPr/>
    </dgm:pt>
    <dgm:pt modelId="{9FAF2E27-A5B8-4516-8F02-218287B8724C}" type="pres">
      <dgm:prSet presAssocID="{3AA6E8D7-C721-48B6-A839-8AA71E215272}" presName="bgRect" presStyleLbl="bgShp" presStyleIdx="3" presStyleCnt="5"/>
      <dgm:spPr/>
    </dgm:pt>
    <dgm:pt modelId="{6ED475A5-B699-4C0C-B471-D4B6E95B6544}" type="pres">
      <dgm:prSet presAssocID="{3AA6E8D7-C721-48B6-A839-8AA71E215272}" presName="bgRectTx" presStyleLbl="bgShp" presStyleIdx="3" presStyleCnt="5">
        <dgm:presLayoutVars>
          <dgm:bulletEnabled val="1"/>
        </dgm:presLayoutVars>
      </dgm:prSet>
      <dgm:spPr/>
    </dgm:pt>
    <dgm:pt modelId="{385360DB-4745-4881-B1D9-0A7EF0D5C29A}" type="pres">
      <dgm:prSet presAssocID="{3AA6E8D7-C721-48B6-A839-8AA71E215272}" presName="spComp" presStyleCnt="0"/>
      <dgm:spPr/>
    </dgm:pt>
    <dgm:pt modelId="{9A34617A-2CEB-4605-9C76-02101CE0B28D}" type="pres">
      <dgm:prSet presAssocID="{3AA6E8D7-C721-48B6-A839-8AA71E215272}" presName="hSp" presStyleCnt="0"/>
      <dgm:spPr/>
    </dgm:pt>
    <dgm:pt modelId="{1651921F-67CE-4CFE-A71E-ADA4966220DF}" type="pres">
      <dgm:prSet presAssocID="{F3B53276-D9BD-4BD6-B48D-95042F114FEA}" presName="rectComp" presStyleCnt="0"/>
      <dgm:spPr/>
    </dgm:pt>
    <dgm:pt modelId="{F281B0D9-C644-494E-A6C4-1082E822C731}" type="pres">
      <dgm:prSet presAssocID="{F3B53276-D9BD-4BD6-B48D-95042F114FEA}" presName="bgRect" presStyleLbl="bgShp" presStyleIdx="4" presStyleCnt="5" custScaleX="147841"/>
      <dgm:spPr/>
    </dgm:pt>
    <dgm:pt modelId="{66D6668F-6FEB-4BC8-B64E-1D419C949734}" type="pres">
      <dgm:prSet presAssocID="{F3B53276-D9BD-4BD6-B48D-95042F114FEA}" presName="bgRectTx" presStyleLbl="bgShp" presStyleIdx="4" presStyleCnt="5">
        <dgm:presLayoutVars>
          <dgm:bulletEnabled val="1"/>
        </dgm:presLayoutVars>
      </dgm:prSet>
      <dgm:spPr/>
    </dgm:pt>
  </dgm:ptLst>
  <dgm:cxnLst>
    <dgm:cxn modelId="{C5250B07-DB0E-4A61-AD7A-6E7864F39372}" type="presOf" srcId="{9625BBB8-3FE8-4463-9F8A-C88EB6498A93}" destId="{76821A18-6622-4D2C-B9C6-584626870C1B}" srcOrd="1" destOrd="0" presId="urn:microsoft.com/office/officeart/2005/8/layout/hierarchy5"/>
    <dgm:cxn modelId="{D0912907-30C7-4DDB-BF24-98A564687604}" srcId="{88E09095-DA4A-48AA-BE55-4674A899E40F}" destId="{C752BD9E-CD1D-4B6B-A214-69DFA2C175B5}" srcOrd="1" destOrd="0" parTransId="{9625BBB8-3FE8-4463-9F8A-C88EB6498A93}" sibTransId="{067E715E-7037-4A0A-B06C-3100EA8ADC78}"/>
    <dgm:cxn modelId="{D6164009-C17C-4180-8104-3DB686784C0D}" type="presOf" srcId="{70F89A7E-6C99-4D04-BADB-9BB8F501F07A}" destId="{E4614C4A-6D0B-4BEF-9DF8-0BCA89AFC708}" srcOrd="0" destOrd="0" presId="urn:microsoft.com/office/officeart/2005/8/layout/hierarchy5"/>
    <dgm:cxn modelId="{A8587209-C4B3-4C65-8F58-44610A5B878E}" srcId="{54D90AF4-851D-4153-92E6-538163D5B3EE}" destId="{EF428D1B-F6BE-43A4-A60B-DB134BE3CDA2}" srcOrd="0" destOrd="0" parTransId="{70F89A7E-6C99-4D04-BADB-9BB8F501F07A}" sibTransId="{46D68B9D-8C7A-4B34-8C70-2A0B464646A5}"/>
    <dgm:cxn modelId="{600CCB0D-1BE6-4EFA-B1F0-791F22779F9C}" type="presOf" srcId="{88E09095-DA4A-48AA-BE55-4674A899E40F}" destId="{8246CB98-53BD-4B3A-B2ED-781F0566C6EE}" srcOrd="0" destOrd="0" presId="urn:microsoft.com/office/officeart/2005/8/layout/hierarchy5"/>
    <dgm:cxn modelId="{8E58B20F-5719-4A69-A33E-3A8F5464B47B}" type="presOf" srcId="{54D90AF4-851D-4153-92E6-538163D5B3EE}" destId="{F43F1A5F-17B9-463F-B5CF-E50913950277}" srcOrd="0" destOrd="0" presId="urn:microsoft.com/office/officeart/2005/8/layout/hierarchy5"/>
    <dgm:cxn modelId="{3D50A421-2153-401D-9E10-D12CCEAF4C2A}" type="presOf" srcId="{3AA6E8D7-C721-48B6-A839-8AA71E215272}" destId="{6ED475A5-B699-4C0C-B471-D4B6E95B6544}" srcOrd="1" destOrd="0" presId="urn:microsoft.com/office/officeart/2005/8/layout/hierarchy5"/>
    <dgm:cxn modelId="{EFB5842B-3970-4416-AC5E-1E9EAEF940D9}" type="presOf" srcId="{8B0E21F0-7C5B-4998-9610-B6F0408F33AE}" destId="{FA368A73-F4E0-48D3-B9DE-0300B7C85B29}" srcOrd="0" destOrd="0" presId="urn:microsoft.com/office/officeart/2005/8/layout/hierarchy5"/>
    <dgm:cxn modelId="{E92DC42E-A37E-4944-9374-6AAA62FD75F8}" srcId="{4E9960E4-E95B-4ADE-B629-652ED4FCDF4A}" destId="{7C38A1BE-C494-439E-8D19-305645980CBD}" srcOrd="0" destOrd="0" parTransId="{DCDEDB41-D4B1-40F0-A8B5-AFD1BB2B9460}" sibTransId="{D9C839C1-8A0A-40B7-928D-599E2F82A895}"/>
    <dgm:cxn modelId="{280E0A2F-251C-4C88-9547-879540EEDE5E}" type="presOf" srcId="{0BA8DCDB-F999-4558-9056-C65A93B28726}" destId="{772319D6-E3C8-42F1-A539-A4308E7A0981}" srcOrd="1" destOrd="0" presId="urn:microsoft.com/office/officeart/2005/8/layout/hierarchy5"/>
    <dgm:cxn modelId="{9D84E32F-3068-4FBA-A239-A1AA628ED870}" type="presOf" srcId="{F3B53276-D9BD-4BD6-B48D-95042F114FEA}" destId="{66D6668F-6FEB-4BC8-B64E-1D419C949734}" srcOrd="1" destOrd="0" presId="urn:microsoft.com/office/officeart/2005/8/layout/hierarchy5"/>
    <dgm:cxn modelId="{27FC3336-8170-427A-8699-1F382723BDC3}" type="presOf" srcId="{1B01200B-1599-4330-A906-C84EC8CCE811}" destId="{E2BC36C2-9C38-46C5-8F93-30A5D9A16263}" srcOrd="0" destOrd="0" presId="urn:microsoft.com/office/officeart/2005/8/layout/hierarchy5"/>
    <dgm:cxn modelId="{B2F83138-4ECD-4029-A6BA-8A5C1B73A3B3}" type="presOf" srcId="{6D3EB2FC-6C19-4CBA-B2F9-E38F3460731F}" destId="{AB9D2021-0E2D-4BF5-A9E3-707DDDA74A01}" srcOrd="0" destOrd="0" presId="urn:microsoft.com/office/officeart/2005/8/layout/hierarchy5"/>
    <dgm:cxn modelId="{5519D138-7E50-4B46-87AC-2857EC13B77D}" srcId="{7C38A1BE-C494-439E-8D19-305645980CBD}" destId="{49EE65B6-6FBF-4B41-9AD6-6F29552D73A9}" srcOrd="1" destOrd="0" parTransId="{6D3EB2FC-6C19-4CBA-B2F9-E38F3460731F}" sibTransId="{92E969D2-516F-44C9-8A32-689E06725FA4}"/>
    <dgm:cxn modelId="{8534333C-305E-4125-ADF8-0A5545CBC91A}" type="presOf" srcId="{E2F5F446-7665-47B4-A506-51CB46A50993}" destId="{AACCF3EE-3CA8-4BDA-ACAD-6CC96F01A61C}" srcOrd="1" destOrd="0" presId="urn:microsoft.com/office/officeart/2005/8/layout/hierarchy5"/>
    <dgm:cxn modelId="{11A2F55E-1776-40C7-9280-9587A5F50AB0}" srcId="{6E477F9B-0843-4CD8-90DE-DC25677A9A4B}" destId="{54D90AF4-851D-4153-92E6-538163D5B3EE}" srcOrd="0" destOrd="0" parTransId="{7B53F39B-24F0-4FB4-829A-629357449DDF}" sibTransId="{A1A83B58-8FB9-45BF-AE40-540ADB982466}"/>
    <dgm:cxn modelId="{236E1463-34CC-46DD-90F5-C9700CE84A89}" srcId="{4E9960E4-E95B-4ADE-B629-652ED4FCDF4A}" destId="{D39A161E-E563-48F3-A81E-4EA4C77B77D3}" srcOrd="3" destOrd="0" parTransId="{E16255FE-45D1-41B4-8860-9E973E87D91A}" sibTransId="{4D47B7F1-06E4-4B8E-A88A-0014AA16941C}"/>
    <dgm:cxn modelId="{40D5D564-3F4B-4A45-9973-6F396C14AC77}" srcId="{EB140E90-8C26-40CE-B926-B8783A62995C}" destId="{6E477F9B-0843-4CD8-90DE-DC25677A9A4B}" srcOrd="0" destOrd="0" parTransId="{D2C9BFA9-65E5-4CD1-9BF3-F94206F76B0E}" sibTransId="{5C99389E-09F0-44F6-848D-4969DC0BDFB9}"/>
    <dgm:cxn modelId="{E8FDB265-65DF-47AD-9A79-1C30C8A3CDDE}" type="presOf" srcId="{6E477F9B-0843-4CD8-90DE-DC25677A9A4B}" destId="{57FB7D31-1000-493F-AD98-6E5BE85F4397}" srcOrd="0" destOrd="0" presId="urn:microsoft.com/office/officeart/2005/8/layout/hierarchy5"/>
    <dgm:cxn modelId="{3E0D5346-4CD9-4F7D-8394-E8280E903E7F}" type="presOf" srcId="{8AE0E726-D113-4EE6-BBC4-682F3FD40E29}" destId="{846D8D9E-C374-400E-BAE2-18AEBAF5FA41}" srcOrd="1" destOrd="0" presId="urn:microsoft.com/office/officeart/2005/8/layout/hierarchy5"/>
    <dgm:cxn modelId="{F0345666-D1BD-49CC-949E-DC77F34DE8A8}" type="presOf" srcId="{49EE65B6-6FBF-4B41-9AD6-6F29552D73A9}" destId="{FC3A6E66-3740-47F4-847C-67B54AEFDC10}" srcOrd="0" destOrd="0" presId="urn:microsoft.com/office/officeart/2005/8/layout/hierarchy5"/>
    <dgm:cxn modelId="{4E1C4847-889B-4FCF-B69F-B258F0B679CA}" type="presOf" srcId="{8AE0E726-D113-4EE6-BBC4-682F3FD40E29}" destId="{D67C4962-1F4A-43A3-9046-CAEEB6DE6370}" srcOrd="0" destOrd="0" presId="urn:microsoft.com/office/officeart/2005/8/layout/hierarchy5"/>
    <dgm:cxn modelId="{737E044E-206A-4989-AB28-1B9589671CFE}" srcId="{88E09095-DA4A-48AA-BE55-4674A899E40F}" destId="{D963F91E-2584-4794-B860-BB21B6D2F9A1}" srcOrd="0" destOrd="0" parTransId="{0898A844-276F-4135-90D5-65A29A0274EE}" sibTransId="{B275BA10-C67E-40B0-9D46-7FB00B1F84FD}"/>
    <dgm:cxn modelId="{743F2271-6E45-4E51-8144-969B9A8E9D9C}" type="presOf" srcId="{F3B53276-D9BD-4BD6-B48D-95042F114FEA}" destId="{F281B0D9-C644-494E-A6C4-1082E822C731}" srcOrd="0" destOrd="0" presId="urn:microsoft.com/office/officeart/2005/8/layout/hierarchy5"/>
    <dgm:cxn modelId="{3A060474-8D3A-4765-B75B-07EB7C0A894F}" type="presOf" srcId="{0898A844-276F-4135-90D5-65A29A0274EE}" destId="{A108FDC6-2EB6-4EC0-A8BF-5AF835350B3E}" srcOrd="0" destOrd="0" presId="urn:microsoft.com/office/officeart/2005/8/layout/hierarchy5"/>
    <dgm:cxn modelId="{262B6775-6D56-4C64-B20C-3D296CEAA2FE}" srcId="{EB140E90-8C26-40CE-B926-B8783A62995C}" destId="{3AA6E8D7-C721-48B6-A839-8AA71E215272}" srcOrd="4" destOrd="0" parTransId="{F489553E-1F7B-4385-BC24-BBA8FD5E285B}" sibTransId="{BF2B71CB-F4A2-446D-AC3E-907CFF60E734}"/>
    <dgm:cxn modelId="{72F3DB55-9AAB-4696-9D78-AE70F54BE020}" type="presOf" srcId="{E2F5F446-7665-47B4-A506-51CB46A50993}" destId="{2B8E2335-4BDE-4A62-A686-5DEDF5D285BD}" srcOrd="0" destOrd="0" presId="urn:microsoft.com/office/officeart/2005/8/layout/hierarchy5"/>
    <dgm:cxn modelId="{BA097476-9E60-4515-990D-22337649D66F}" type="presOf" srcId="{CCACBECE-25B6-4DA2-986D-62A7757E4866}" destId="{4447FCE9-13DF-4531-90DE-C72A4BEC9DCD}" srcOrd="1" destOrd="0" presId="urn:microsoft.com/office/officeart/2005/8/layout/hierarchy5"/>
    <dgm:cxn modelId="{DE157756-B726-4853-AB2D-6DE9DE2012D2}" srcId="{4E9960E4-E95B-4ADE-B629-652ED4FCDF4A}" destId="{641CBFE3-3AE6-44FD-A04A-A2BF7FEC8C85}" srcOrd="1" destOrd="0" parTransId="{1B01200B-1599-4330-A906-C84EC8CCE811}" sibTransId="{1EA433CA-7D49-4C28-B640-A38A4110B96F}"/>
    <dgm:cxn modelId="{6A7B2E77-222A-464D-B8E4-E11679980BC1}" type="presOf" srcId="{7B07AAB3-043E-4706-BF61-886CC89DE17F}" destId="{F8BA70FE-9052-43F3-A12B-BF74C893A383}" srcOrd="0" destOrd="0" presId="urn:microsoft.com/office/officeart/2005/8/layout/hierarchy5"/>
    <dgm:cxn modelId="{CB806157-DA90-404E-9407-8BF48983E77A}" srcId="{EB140E90-8C26-40CE-B926-B8783A62995C}" destId="{2041C5F5-3F2D-4B0A-BDDB-AD482E503FA1}" srcOrd="2" destOrd="0" parTransId="{C10833B1-8B8B-4836-8298-72F239AC06C3}" sibTransId="{15BB5880-637F-4BCA-889F-B7D11C30FD42}"/>
    <dgm:cxn modelId="{489AC47A-7EA3-408C-96CA-609555FA22EC}" type="presOf" srcId="{2041C5F5-3F2D-4B0A-BDDB-AD482E503FA1}" destId="{CF1FEFB8-042E-45F7-B283-748F32EBA56E}" srcOrd="1" destOrd="0" presId="urn:microsoft.com/office/officeart/2005/8/layout/hierarchy5"/>
    <dgm:cxn modelId="{4ED8D07A-0667-4900-957C-0CBF9D5EC199}" type="presOf" srcId="{CCACBECE-25B6-4DA2-986D-62A7757E4866}" destId="{424532A2-2636-4DA0-86EB-1A1C79EDF285}" srcOrd="0" destOrd="0" presId="urn:microsoft.com/office/officeart/2005/8/layout/hierarchy5"/>
    <dgm:cxn modelId="{CD8EF57C-4641-4FAC-AE66-B829375E502F}" type="presOf" srcId="{7655A102-6753-4974-93F6-B8BA35B28813}" destId="{57243107-CDC6-4406-8AE2-D7787955C662}" srcOrd="0" destOrd="0" presId="urn:microsoft.com/office/officeart/2005/8/layout/hierarchy5"/>
    <dgm:cxn modelId="{7ECA2B83-695E-4CF8-B963-7905872135E3}" type="presOf" srcId="{7655A102-6753-4974-93F6-B8BA35B28813}" destId="{79CADB00-501E-4603-B47E-59884CC16A29}" srcOrd="1" destOrd="0" presId="urn:microsoft.com/office/officeart/2005/8/layout/hierarchy5"/>
    <dgm:cxn modelId="{C94B0986-155D-4FE0-8819-BD7BEC78EF65}" type="presOf" srcId="{70F89A7E-6C99-4D04-BADB-9BB8F501F07A}" destId="{531ECB37-CF27-441C-9B63-F1489F9221EF}" srcOrd="1" destOrd="0" presId="urn:microsoft.com/office/officeart/2005/8/layout/hierarchy5"/>
    <dgm:cxn modelId="{D5D0B28D-9E26-41D3-B8DF-0C5D39FBF90F}" type="presOf" srcId="{D39A161E-E563-48F3-A81E-4EA4C77B77D3}" destId="{A197E968-ED1F-4815-8DFB-DB83ADE55F29}" srcOrd="0" destOrd="0" presId="urn:microsoft.com/office/officeart/2005/8/layout/hierarchy5"/>
    <dgm:cxn modelId="{6385F090-6E05-477B-871C-D8FC2A79DDDB}" srcId="{7C38A1BE-C494-439E-8D19-305645980CBD}" destId="{7B07AAB3-043E-4706-BF61-886CC89DE17F}" srcOrd="0" destOrd="0" parTransId="{8B0E21F0-7C5B-4998-9610-B6F0408F33AE}" sibTransId="{DC087C40-0D51-4580-BC6A-BAAF9C441000}"/>
    <dgm:cxn modelId="{EE7F7D92-3D6D-4E5C-A066-59A6036D3B26}" type="presOf" srcId="{E16255FE-45D1-41B4-8860-9E973E87D91A}" destId="{836E3DDA-36A5-40BE-AD91-D185FE70D318}" srcOrd="0" destOrd="0" presId="urn:microsoft.com/office/officeart/2005/8/layout/hierarchy5"/>
    <dgm:cxn modelId="{8B484396-4351-47A4-8012-5AAF48FC06B0}" type="presOf" srcId="{7C38A1BE-C494-439E-8D19-305645980CBD}" destId="{3591DF8C-89C4-495E-9596-EF8427B08235}" srcOrd="0" destOrd="0" presId="urn:microsoft.com/office/officeart/2005/8/layout/hierarchy5"/>
    <dgm:cxn modelId="{1432B597-0DB5-4D82-A352-2F4E737B9C3F}" srcId="{641CBFE3-3AE6-44FD-A04A-A2BF7FEC8C85}" destId="{CB9E4C78-8C8B-4022-BE79-C0E56D56D760}" srcOrd="0" destOrd="0" parTransId="{6BD3C767-B66D-4724-AE82-4341E1D6E6E9}" sibTransId="{7BBDBB40-5847-4CA2-B31C-38D09EA4CF64}"/>
    <dgm:cxn modelId="{B33DB198-1A90-4BD4-9A30-AB26DBF63FAA}" type="presOf" srcId="{CB9E4C78-8C8B-4022-BE79-C0E56D56D760}" destId="{6E8A88A2-7BFD-4161-920F-6EE2C22DB3C5}" srcOrd="0" destOrd="0" presId="urn:microsoft.com/office/officeart/2005/8/layout/hierarchy5"/>
    <dgm:cxn modelId="{D5FFAF9B-7DA8-4169-8587-213EBC901719}" type="presOf" srcId="{8B0E21F0-7C5B-4998-9610-B6F0408F33AE}" destId="{4A9587DC-CE42-4A05-AA36-FFC5553AEC51}" srcOrd="1" destOrd="0" presId="urn:microsoft.com/office/officeart/2005/8/layout/hierarchy5"/>
    <dgm:cxn modelId="{6C95CF9C-DF16-48A4-8BF3-A9BE1A408447}" type="presOf" srcId="{EB140E90-8C26-40CE-B926-B8783A62995C}" destId="{AF71FE63-C57D-47B5-A009-51D645E39CEA}" srcOrd="0" destOrd="0" presId="urn:microsoft.com/office/officeart/2005/8/layout/hierarchy5"/>
    <dgm:cxn modelId="{0D1D8E9D-70DF-42B1-82F1-A3FB6DD79B46}" type="presOf" srcId="{0BA8DCDB-F999-4558-9056-C65A93B28726}" destId="{4FC6E183-F1D7-4A18-A488-A5BDEE1D9225}" srcOrd="0" destOrd="0" presId="urn:microsoft.com/office/officeart/2005/8/layout/hierarchy5"/>
    <dgm:cxn modelId="{339C32A0-D15D-4562-8D62-ABDE32F784E2}" srcId="{EB140E90-8C26-40CE-B926-B8783A62995C}" destId="{E2F5F446-7665-47B4-A506-51CB46A50993}" srcOrd="3" destOrd="0" parTransId="{2AAAD4BB-F690-497F-BBC8-FC28B39FFEBA}" sibTransId="{5EF8DBC3-9E7D-46FF-8936-9A5775749CD3}"/>
    <dgm:cxn modelId="{10E17DA6-A4CC-4EA0-A58E-DC0975BFD4E8}" srcId="{54D90AF4-851D-4153-92E6-538163D5B3EE}" destId="{4E9960E4-E95B-4ADE-B629-652ED4FCDF4A}" srcOrd="1" destOrd="0" parTransId="{CCACBECE-25B6-4DA2-986D-62A7757E4866}" sibTransId="{05B49DE3-28F2-4C13-ADB1-B97B02E04DBB}"/>
    <dgm:cxn modelId="{73DFC8AE-9AA8-4846-AB2E-06E4CBA6B220}" type="presOf" srcId="{6BD3C767-B66D-4724-AE82-4341E1D6E6E9}" destId="{2578B582-1450-4DAB-9FF5-33A2E32FD184}" srcOrd="1" destOrd="0" presId="urn:microsoft.com/office/officeart/2005/8/layout/hierarchy5"/>
    <dgm:cxn modelId="{81C50FB9-27C6-4605-89E1-791B3A0A6D72}" type="presOf" srcId="{4E9960E4-E95B-4ADE-B629-652ED4FCDF4A}" destId="{9A79FE96-646F-4799-ACDE-B0773820342D}" srcOrd="0" destOrd="0" presId="urn:microsoft.com/office/officeart/2005/8/layout/hierarchy5"/>
    <dgm:cxn modelId="{B42084B9-09EF-4FE3-9BBC-5AD38AB8E0C6}" type="presOf" srcId="{6BD3C767-B66D-4724-AE82-4341E1D6E6E9}" destId="{DCB23343-8B6B-4C34-9968-E2F087F6E4B5}" srcOrd="0" destOrd="0" presId="urn:microsoft.com/office/officeart/2005/8/layout/hierarchy5"/>
    <dgm:cxn modelId="{3D4767BD-5011-4B34-8A62-C277D1A7B622}" srcId="{4E9960E4-E95B-4ADE-B629-652ED4FCDF4A}" destId="{88E09095-DA4A-48AA-BE55-4674A899E40F}" srcOrd="2" destOrd="0" parTransId="{0BA8DCDB-F999-4558-9056-C65A93B28726}" sibTransId="{64BEDE12-071C-486A-A409-764E5E018DA2}"/>
    <dgm:cxn modelId="{1CBA43C1-9D5E-4096-AC60-44ACB9B94DF1}" type="presOf" srcId="{E16255FE-45D1-41B4-8860-9E973E87D91A}" destId="{43EFFC99-FE5B-4EF2-9CB5-FE0221DE33F8}" srcOrd="1" destOrd="0" presId="urn:microsoft.com/office/officeart/2005/8/layout/hierarchy5"/>
    <dgm:cxn modelId="{9A2886C4-4A57-45B8-8C55-7E755EB9E80C}" type="presOf" srcId="{2041C5F5-3F2D-4B0A-BDDB-AD482E503FA1}" destId="{802D33D0-B1D9-45E9-95C9-E71C8B15A536}" srcOrd="0" destOrd="0" presId="urn:microsoft.com/office/officeart/2005/8/layout/hierarchy5"/>
    <dgm:cxn modelId="{F0CD6AD0-DA58-45D4-97C1-87230CD78E47}" srcId="{54D90AF4-851D-4153-92E6-538163D5B3EE}" destId="{4C6D869D-C219-4D69-82CF-497A1130E334}" srcOrd="2" destOrd="0" parTransId="{8AE0E726-D113-4EE6-BBC4-682F3FD40E29}" sibTransId="{179D4A14-372E-4430-97C6-46291A5EEE04}"/>
    <dgm:cxn modelId="{D6418DD2-32FB-463C-9D25-528C02119183}" type="presOf" srcId="{4C6D869D-C219-4D69-82CF-497A1130E334}" destId="{BD072C80-BE44-4A43-A294-F194E5883E02}" srcOrd="0" destOrd="0" presId="urn:microsoft.com/office/officeart/2005/8/layout/hierarchy5"/>
    <dgm:cxn modelId="{4AE31FD3-663F-430A-A873-B0574C21B4A6}" type="presOf" srcId="{EF428D1B-F6BE-43A4-A60B-DB134BE3CDA2}" destId="{E80D222F-48EC-40B9-9CBC-6F6127A79B42}" srcOrd="0" destOrd="0" presId="urn:microsoft.com/office/officeart/2005/8/layout/hierarchy5"/>
    <dgm:cxn modelId="{ED31FBD4-3263-4BD8-A132-7EF1C8DE9685}" type="presOf" srcId="{9625BBB8-3FE8-4463-9F8A-C88EB6498A93}" destId="{E2B14D84-2990-41EB-B7C9-DA20FCB0A2D2}" srcOrd="0" destOrd="0" presId="urn:microsoft.com/office/officeart/2005/8/layout/hierarchy5"/>
    <dgm:cxn modelId="{FB6F53D5-C79C-4ACF-B602-B9F535C0BDAF}" type="presOf" srcId="{6D3EB2FC-6C19-4CBA-B2F9-E38F3460731F}" destId="{FB02DF8A-14BE-4CEE-9B9B-C07EA07BEE38}" srcOrd="1" destOrd="0" presId="urn:microsoft.com/office/officeart/2005/8/layout/hierarchy5"/>
    <dgm:cxn modelId="{8BE290DF-CC9D-47FB-B059-D5DE74149F98}" type="presOf" srcId="{641CBFE3-3AE6-44FD-A04A-A2BF7FEC8C85}" destId="{050BA28E-5AFF-4FFB-A11F-9554C4415000}" srcOrd="0" destOrd="0" presId="urn:microsoft.com/office/officeart/2005/8/layout/hierarchy5"/>
    <dgm:cxn modelId="{835F4DE1-F803-45C5-AF5B-FCE33C86FADD}" type="presOf" srcId="{7B53F39B-24F0-4FB4-829A-629357449DDF}" destId="{DA37A5E8-FAE8-4AEB-9885-EB0BE58E0284}" srcOrd="0" destOrd="0" presId="urn:microsoft.com/office/officeart/2005/8/layout/hierarchy5"/>
    <dgm:cxn modelId="{D80F78E1-0A27-4B4A-8914-B3BF95256567}" srcId="{EB140E90-8C26-40CE-B926-B8783A62995C}" destId="{F3B53276-D9BD-4BD6-B48D-95042F114FEA}" srcOrd="5" destOrd="0" parTransId="{CD2DEC8B-06D2-4935-B48C-B84482412D20}" sibTransId="{0477AF0B-7E79-4706-8456-674682D1648E}"/>
    <dgm:cxn modelId="{A99511E3-4012-40BA-8950-0EAA61F89BB1}" type="presOf" srcId="{D963F91E-2584-4794-B860-BB21B6D2F9A1}" destId="{FFC1A005-C8A4-402A-A2E5-95E2F4D3534F}" srcOrd="0" destOrd="0" presId="urn:microsoft.com/office/officeart/2005/8/layout/hierarchy5"/>
    <dgm:cxn modelId="{0526F0E5-E399-4983-8A21-9BACC93C5328}" type="presOf" srcId="{C752BD9E-CD1D-4B6B-A214-69DFA2C175B5}" destId="{14133E01-DD42-481F-ADD9-64FD0DCB2662}" srcOrd="0" destOrd="0" presId="urn:microsoft.com/office/officeart/2005/8/layout/hierarchy5"/>
    <dgm:cxn modelId="{DFE15FE6-74C7-4BAD-B6D8-E8EC9D5AB570}" type="presOf" srcId="{1B01200B-1599-4330-A906-C84EC8CCE811}" destId="{58549E3B-B7F1-438A-9F77-9222F6F90794}" srcOrd="1" destOrd="0" presId="urn:microsoft.com/office/officeart/2005/8/layout/hierarchy5"/>
    <dgm:cxn modelId="{3E71CCE7-B6BF-41C5-8F3E-308848CCF52C}" type="presOf" srcId="{7B53F39B-24F0-4FB4-829A-629357449DDF}" destId="{9CD7BEDA-2481-419C-863C-89E21EF7D0BF}" srcOrd="1" destOrd="0" presId="urn:microsoft.com/office/officeart/2005/8/layout/hierarchy5"/>
    <dgm:cxn modelId="{ABBE62E8-FBC6-4E2B-A4C7-F1875DC54D54}" type="presOf" srcId="{DCDEDB41-D4B1-40F0-A8B5-AFD1BB2B9460}" destId="{30311E95-86F2-4AAF-B6BE-4F0B79EEEBC9}" srcOrd="1" destOrd="0" presId="urn:microsoft.com/office/officeart/2005/8/layout/hierarchy5"/>
    <dgm:cxn modelId="{56D71EF0-A57E-4104-9576-A1FEF5F131AC}" type="presOf" srcId="{3AA6E8D7-C721-48B6-A839-8AA71E215272}" destId="{9FAF2E27-A5B8-4516-8F02-218287B8724C}" srcOrd="0" destOrd="0" presId="urn:microsoft.com/office/officeart/2005/8/layout/hierarchy5"/>
    <dgm:cxn modelId="{DEC9EAF0-D911-4DB4-818E-34BA16FB3818}" srcId="{EB140E90-8C26-40CE-B926-B8783A62995C}" destId="{7655A102-6753-4974-93F6-B8BA35B28813}" srcOrd="1" destOrd="0" parTransId="{0F40D458-3F32-4E02-99F9-4B8A9F2FFEF6}" sibTransId="{1B9F905E-3D5F-445D-900A-C1A3CB91F723}"/>
    <dgm:cxn modelId="{0090C3F5-CABE-4ED4-BC0D-88A10887100E}" type="presOf" srcId="{DCDEDB41-D4B1-40F0-A8B5-AFD1BB2B9460}" destId="{E5434522-EF61-4B7A-A765-60441A90A827}" srcOrd="0" destOrd="0" presId="urn:microsoft.com/office/officeart/2005/8/layout/hierarchy5"/>
    <dgm:cxn modelId="{886773F6-64F3-47F6-95C0-C3AB3A1210CD}" type="presOf" srcId="{0898A844-276F-4135-90D5-65A29A0274EE}" destId="{10C06CD5-552A-48BA-8B5C-5C36BF235DDA}" srcOrd="1" destOrd="0" presId="urn:microsoft.com/office/officeart/2005/8/layout/hierarchy5"/>
    <dgm:cxn modelId="{5410DB46-48EA-4B2C-93B5-D0EC0243B73F}" type="presParOf" srcId="{AF71FE63-C57D-47B5-A009-51D645E39CEA}" destId="{EE581525-1835-4401-B68B-563F545E2CC3}" srcOrd="0" destOrd="0" presId="urn:microsoft.com/office/officeart/2005/8/layout/hierarchy5"/>
    <dgm:cxn modelId="{7C4D5976-FAD8-45BB-8C56-0E9C499F5602}" type="presParOf" srcId="{EE581525-1835-4401-B68B-563F545E2CC3}" destId="{F0DD60DC-FA61-471F-BEC2-5360CC4089C2}" srcOrd="0" destOrd="0" presId="urn:microsoft.com/office/officeart/2005/8/layout/hierarchy5"/>
    <dgm:cxn modelId="{D4752613-582C-4264-B79D-A2B1D3074B6C}" type="presParOf" srcId="{EE581525-1835-4401-B68B-563F545E2CC3}" destId="{9D96478C-976A-4150-9AF4-BDDD15641268}" srcOrd="1" destOrd="0" presId="urn:microsoft.com/office/officeart/2005/8/layout/hierarchy5"/>
    <dgm:cxn modelId="{F0B02329-B0CB-4FCF-99C5-97C4B1E0497B}" type="presParOf" srcId="{9D96478C-976A-4150-9AF4-BDDD15641268}" destId="{CFEE086D-5222-499B-AB40-6BC914C6E6FC}" srcOrd="0" destOrd="0" presId="urn:microsoft.com/office/officeart/2005/8/layout/hierarchy5"/>
    <dgm:cxn modelId="{6279C4A3-444B-48C4-8B78-657FBEBFB810}" type="presParOf" srcId="{CFEE086D-5222-499B-AB40-6BC914C6E6FC}" destId="{57FB7D31-1000-493F-AD98-6E5BE85F4397}" srcOrd="0" destOrd="0" presId="urn:microsoft.com/office/officeart/2005/8/layout/hierarchy5"/>
    <dgm:cxn modelId="{2400C15D-67DD-4E35-9572-52C3B5FA57EF}" type="presParOf" srcId="{CFEE086D-5222-499B-AB40-6BC914C6E6FC}" destId="{E53CD338-128C-4FD6-92CE-7E4241F64068}" srcOrd="1" destOrd="0" presId="urn:microsoft.com/office/officeart/2005/8/layout/hierarchy5"/>
    <dgm:cxn modelId="{2CE07E52-F74B-45DE-BC70-ED749E4877B0}" type="presParOf" srcId="{E53CD338-128C-4FD6-92CE-7E4241F64068}" destId="{DA37A5E8-FAE8-4AEB-9885-EB0BE58E0284}" srcOrd="0" destOrd="0" presId="urn:microsoft.com/office/officeart/2005/8/layout/hierarchy5"/>
    <dgm:cxn modelId="{10A1C1B9-5271-49F8-8B26-D7AAC2AC0410}" type="presParOf" srcId="{DA37A5E8-FAE8-4AEB-9885-EB0BE58E0284}" destId="{9CD7BEDA-2481-419C-863C-89E21EF7D0BF}" srcOrd="0" destOrd="0" presId="urn:microsoft.com/office/officeart/2005/8/layout/hierarchy5"/>
    <dgm:cxn modelId="{7186BADD-6928-44F9-944E-2553829AD4A6}" type="presParOf" srcId="{E53CD338-128C-4FD6-92CE-7E4241F64068}" destId="{004F4AB2-8DDA-4647-A6E8-55EDDF430A3A}" srcOrd="1" destOrd="0" presId="urn:microsoft.com/office/officeart/2005/8/layout/hierarchy5"/>
    <dgm:cxn modelId="{25AE6DC8-BC5E-4798-9D55-DA6A250EA8E3}" type="presParOf" srcId="{004F4AB2-8DDA-4647-A6E8-55EDDF430A3A}" destId="{F43F1A5F-17B9-463F-B5CF-E50913950277}" srcOrd="0" destOrd="0" presId="urn:microsoft.com/office/officeart/2005/8/layout/hierarchy5"/>
    <dgm:cxn modelId="{A592FB53-8115-46AA-81AC-4721EC19558A}" type="presParOf" srcId="{004F4AB2-8DDA-4647-A6E8-55EDDF430A3A}" destId="{F6D6294F-EE6F-4C26-B978-4DA2E9870DCB}" srcOrd="1" destOrd="0" presId="urn:microsoft.com/office/officeart/2005/8/layout/hierarchy5"/>
    <dgm:cxn modelId="{1A979733-42F0-4A69-A9EF-E9442E104434}" type="presParOf" srcId="{F6D6294F-EE6F-4C26-B978-4DA2E9870DCB}" destId="{E4614C4A-6D0B-4BEF-9DF8-0BCA89AFC708}" srcOrd="0" destOrd="0" presId="urn:microsoft.com/office/officeart/2005/8/layout/hierarchy5"/>
    <dgm:cxn modelId="{C915685D-1B12-48C8-9681-20D7172E2BB5}" type="presParOf" srcId="{E4614C4A-6D0B-4BEF-9DF8-0BCA89AFC708}" destId="{531ECB37-CF27-441C-9B63-F1489F9221EF}" srcOrd="0" destOrd="0" presId="urn:microsoft.com/office/officeart/2005/8/layout/hierarchy5"/>
    <dgm:cxn modelId="{97C3EEE1-B219-4093-8F75-190DA26A3BB7}" type="presParOf" srcId="{F6D6294F-EE6F-4C26-B978-4DA2E9870DCB}" destId="{5CE66D33-7A11-4A43-9BA3-D41A5D48DB40}" srcOrd="1" destOrd="0" presId="urn:microsoft.com/office/officeart/2005/8/layout/hierarchy5"/>
    <dgm:cxn modelId="{60DBAA19-0222-4DAB-830B-44717B934957}" type="presParOf" srcId="{5CE66D33-7A11-4A43-9BA3-D41A5D48DB40}" destId="{E80D222F-48EC-40B9-9CBC-6F6127A79B42}" srcOrd="0" destOrd="0" presId="urn:microsoft.com/office/officeart/2005/8/layout/hierarchy5"/>
    <dgm:cxn modelId="{229F3881-88EA-461B-A03D-BDFFDEF3961E}" type="presParOf" srcId="{5CE66D33-7A11-4A43-9BA3-D41A5D48DB40}" destId="{559CB0A7-955B-4EBB-AB16-EE7CF6A7A409}" srcOrd="1" destOrd="0" presId="urn:microsoft.com/office/officeart/2005/8/layout/hierarchy5"/>
    <dgm:cxn modelId="{D96958AF-4619-48F1-9B8F-5F9FCC1F4FAA}" type="presParOf" srcId="{F6D6294F-EE6F-4C26-B978-4DA2E9870DCB}" destId="{424532A2-2636-4DA0-86EB-1A1C79EDF285}" srcOrd="2" destOrd="0" presId="urn:microsoft.com/office/officeart/2005/8/layout/hierarchy5"/>
    <dgm:cxn modelId="{F2974AA7-3DE1-46B8-92EF-86A380D9351B}" type="presParOf" srcId="{424532A2-2636-4DA0-86EB-1A1C79EDF285}" destId="{4447FCE9-13DF-4531-90DE-C72A4BEC9DCD}" srcOrd="0" destOrd="0" presId="urn:microsoft.com/office/officeart/2005/8/layout/hierarchy5"/>
    <dgm:cxn modelId="{1BDFEC11-6D32-48A0-8294-5EB2211733B1}" type="presParOf" srcId="{F6D6294F-EE6F-4C26-B978-4DA2E9870DCB}" destId="{04E763AE-664C-4D73-9FC2-47C140E18B7C}" srcOrd="3" destOrd="0" presId="urn:microsoft.com/office/officeart/2005/8/layout/hierarchy5"/>
    <dgm:cxn modelId="{511FE0D4-C084-4C90-A68F-C42B67D438D2}" type="presParOf" srcId="{04E763AE-664C-4D73-9FC2-47C140E18B7C}" destId="{9A79FE96-646F-4799-ACDE-B0773820342D}" srcOrd="0" destOrd="0" presId="urn:microsoft.com/office/officeart/2005/8/layout/hierarchy5"/>
    <dgm:cxn modelId="{6639FFB6-AA9F-4C9C-844A-E33712540425}" type="presParOf" srcId="{04E763AE-664C-4D73-9FC2-47C140E18B7C}" destId="{AFE34497-FD9E-491E-ACF1-AEBE2BE5FC42}" srcOrd="1" destOrd="0" presId="urn:microsoft.com/office/officeart/2005/8/layout/hierarchy5"/>
    <dgm:cxn modelId="{E4D5F573-63C5-4B68-BC06-55F0543FC174}" type="presParOf" srcId="{AFE34497-FD9E-491E-ACF1-AEBE2BE5FC42}" destId="{E5434522-EF61-4B7A-A765-60441A90A827}" srcOrd="0" destOrd="0" presId="urn:microsoft.com/office/officeart/2005/8/layout/hierarchy5"/>
    <dgm:cxn modelId="{486CBCE9-036F-496B-A65D-C9B9EE30E3C4}" type="presParOf" srcId="{E5434522-EF61-4B7A-A765-60441A90A827}" destId="{30311E95-86F2-4AAF-B6BE-4F0B79EEEBC9}" srcOrd="0" destOrd="0" presId="urn:microsoft.com/office/officeart/2005/8/layout/hierarchy5"/>
    <dgm:cxn modelId="{4A61B5CC-7F70-4D14-9246-1D0B8C6BAB85}" type="presParOf" srcId="{AFE34497-FD9E-491E-ACF1-AEBE2BE5FC42}" destId="{E92E7F3D-5040-45D9-8C74-343E4D14E74B}" srcOrd="1" destOrd="0" presId="urn:microsoft.com/office/officeart/2005/8/layout/hierarchy5"/>
    <dgm:cxn modelId="{E9A20D21-9476-4BAC-9803-B4D4EEFDA461}" type="presParOf" srcId="{E92E7F3D-5040-45D9-8C74-343E4D14E74B}" destId="{3591DF8C-89C4-495E-9596-EF8427B08235}" srcOrd="0" destOrd="0" presId="urn:microsoft.com/office/officeart/2005/8/layout/hierarchy5"/>
    <dgm:cxn modelId="{AE8E6167-B544-4C40-9D72-5B61C071B410}" type="presParOf" srcId="{E92E7F3D-5040-45D9-8C74-343E4D14E74B}" destId="{80A05AEA-C335-45B7-BC76-5D9C8CFD2BF3}" srcOrd="1" destOrd="0" presId="urn:microsoft.com/office/officeart/2005/8/layout/hierarchy5"/>
    <dgm:cxn modelId="{1E6D5084-4058-4220-A847-C02A4AC61751}" type="presParOf" srcId="{80A05AEA-C335-45B7-BC76-5D9C8CFD2BF3}" destId="{FA368A73-F4E0-48D3-B9DE-0300B7C85B29}" srcOrd="0" destOrd="0" presId="urn:microsoft.com/office/officeart/2005/8/layout/hierarchy5"/>
    <dgm:cxn modelId="{BA8B94ED-6A3F-41FF-8D88-7DAB4FDED529}" type="presParOf" srcId="{FA368A73-F4E0-48D3-B9DE-0300B7C85B29}" destId="{4A9587DC-CE42-4A05-AA36-FFC5553AEC51}" srcOrd="0" destOrd="0" presId="urn:microsoft.com/office/officeart/2005/8/layout/hierarchy5"/>
    <dgm:cxn modelId="{414BCC68-A901-4357-8653-9BCED434C46D}" type="presParOf" srcId="{80A05AEA-C335-45B7-BC76-5D9C8CFD2BF3}" destId="{934B4537-341F-4AA1-9545-87B75CB444AE}" srcOrd="1" destOrd="0" presId="urn:microsoft.com/office/officeart/2005/8/layout/hierarchy5"/>
    <dgm:cxn modelId="{5F31BF84-9FD9-4CB4-9AAD-72FAD7235813}" type="presParOf" srcId="{934B4537-341F-4AA1-9545-87B75CB444AE}" destId="{F8BA70FE-9052-43F3-A12B-BF74C893A383}" srcOrd="0" destOrd="0" presId="urn:microsoft.com/office/officeart/2005/8/layout/hierarchy5"/>
    <dgm:cxn modelId="{011979DB-68C1-4566-BD6E-FE5357F45F9E}" type="presParOf" srcId="{934B4537-341F-4AA1-9545-87B75CB444AE}" destId="{5273F2CE-BCA6-49BF-BEA1-4DD14888E410}" srcOrd="1" destOrd="0" presId="urn:microsoft.com/office/officeart/2005/8/layout/hierarchy5"/>
    <dgm:cxn modelId="{2FA06B89-1414-4081-BF43-5FE03ACC6840}" type="presParOf" srcId="{80A05AEA-C335-45B7-BC76-5D9C8CFD2BF3}" destId="{AB9D2021-0E2D-4BF5-A9E3-707DDDA74A01}" srcOrd="2" destOrd="0" presId="urn:microsoft.com/office/officeart/2005/8/layout/hierarchy5"/>
    <dgm:cxn modelId="{7E974163-FB49-4FC8-A955-61B77F90F28B}" type="presParOf" srcId="{AB9D2021-0E2D-4BF5-A9E3-707DDDA74A01}" destId="{FB02DF8A-14BE-4CEE-9B9B-C07EA07BEE38}" srcOrd="0" destOrd="0" presId="urn:microsoft.com/office/officeart/2005/8/layout/hierarchy5"/>
    <dgm:cxn modelId="{7BA9C812-556C-4217-A874-2576D8650563}" type="presParOf" srcId="{80A05AEA-C335-45B7-BC76-5D9C8CFD2BF3}" destId="{7EDE6D7F-C98A-414E-9DDD-ECB11EFA713E}" srcOrd="3" destOrd="0" presId="urn:microsoft.com/office/officeart/2005/8/layout/hierarchy5"/>
    <dgm:cxn modelId="{AA1ACE94-5DEA-4507-B6B0-2C08BB4958E1}" type="presParOf" srcId="{7EDE6D7F-C98A-414E-9DDD-ECB11EFA713E}" destId="{FC3A6E66-3740-47F4-847C-67B54AEFDC10}" srcOrd="0" destOrd="0" presId="urn:microsoft.com/office/officeart/2005/8/layout/hierarchy5"/>
    <dgm:cxn modelId="{470968FF-26A7-4891-A1BA-3A9745676D1E}" type="presParOf" srcId="{7EDE6D7F-C98A-414E-9DDD-ECB11EFA713E}" destId="{0332455E-60B3-4AE0-97C4-63DD6D8DFAD2}" srcOrd="1" destOrd="0" presId="urn:microsoft.com/office/officeart/2005/8/layout/hierarchy5"/>
    <dgm:cxn modelId="{B7B594FD-0F7D-4310-88A2-C2FC4B6B9293}" type="presParOf" srcId="{AFE34497-FD9E-491E-ACF1-AEBE2BE5FC42}" destId="{E2BC36C2-9C38-46C5-8F93-30A5D9A16263}" srcOrd="2" destOrd="0" presId="urn:microsoft.com/office/officeart/2005/8/layout/hierarchy5"/>
    <dgm:cxn modelId="{ED13DE25-351A-4857-B49A-CA3AC14500E8}" type="presParOf" srcId="{E2BC36C2-9C38-46C5-8F93-30A5D9A16263}" destId="{58549E3B-B7F1-438A-9F77-9222F6F90794}" srcOrd="0" destOrd="0" presId="urn:microsoft.com/office/officeart/2005/8/layout/hierarchy5"/>
    <dgm:cxn modelId="{550A4919-6443-4953-B614-C4064D2BC02F}" type="presParOf" srcId="{AFE34497-FD9E-491E-ACF1-AEBE2BE5FC42}" destId="{A821BB94-23E0-44FD-B318-8A536E610742}" srcOrd="3" destOrd="0" presId="urn:microsoft.com/office/officeart/2005/8/layout/hierarchy5"/>
    <dgm:cxn modelId="{39EF8D52-AC38-4429-9F44-341B4F92BD99}" type="presParOf" srcId="{A821BB94-23E0-44FD-B318-8A536E610742}" destId="{050BA28E-5AFF-4FFB-A11F-9554C4415000}" srcOrd="0" destOrd="0" presId="urn:microsoft.com/office/officeart/2005/8/layout/hierarchy5"/>
    <dgm:cxn modelId="{66FE3AA1-2775-466F-9B3F-0EC52007E028}" type="presParOf" srcId="{A821BB94-23E0-44FD-B318-8A536E610742}" destId="{11B957A8-7331-47F2-911F-03E6B2F8A961}" srcOrd="1" destOrd="0" presId="urn:microsoft.com/office/officeart/2005/8/layout/hierarchy5"/>
    <dgm:cxn modelId="{6078C21A-DAC2-40B5-BB64-EB474A4D560E}" type="presParOf" srcId="{11B957A8-7331-47F2-911F-03E6B2F8A961}" destId="{DCB23343-8B6B-4C34-9968-E2F087F6E4B5}" srcOrd="0" destOrd="0" presId="urn:microsoft.com/office/officeart/2005/8/layout/hierarchy5"/>
    <dgm:cxn modelId="{2AB612CF-FAAC-48CF-8C79-D1FC3CC391E0}" type="presParOf" srcId="{DCB23343-8B6B-4C34-9968-E2F087F6E4B5}" destId="{2578B582-1450-4DAB-9FF5-33A2E32FD184}" srcOrd="0" destOrd="0" presId="urn:microsoft.com/office/officeart/2005/8/layout/hierarchy5"/>
    <dgm:cxn modelId="{DCDA19EC-7951-48C1-8510-698267975391}" type="presParOf" srcId="{11B957A8-7331-47F2-911F-03E6B2F8A961}" destId="{6A054040-19EF-4045-95B5-F50CDE420249}" srcOrd="1" destOrd="0" presId="urn:microsoft.com/office/officeart/2005/8/layout/hierarchy5"/>
    <dgm:cxn modelId="{EA422D1C-356F-41F8-84A9-7A7DD2B54FC2}" type="presParOf" srcId="{6A054040-19EF-4045-95B5-F50CDE420249}" destId="{6E8A88A2-7BFD-4161-920F-6EE2C22DB3C5}" srcOrd="0" destOrd="0" presId="urn:microsoft.com/office/officeart/2005/8/layout/hierarchy5"/>
    <dgm:cxn modelId="{FE9437FA-2E84-43FD-BF22-819B2553BD4F}" type="presParOf" srcId="{6A054040-19EF-4045-95B5-F50CDE420249}" destId="{183B0B7C-4245-4BD4-BC89-7113955C6542}" srcOrd="1" destOrd="0" presId="urn:microsoft.com/office/officeart/2005/8/layout/hierarchy5"/>
    <dgm:cxn modelId="{0E36243E-4269-497A-8933-5564B7787339}" type="presParOf" srcId="{AFE34497-FD9E-491E-ACF1-AEBE2BE5FC42}" destId="{4FC6E183-F1D7-4A18-A488-A5BDEE1D9225}" srcOrd="4" destOrd="0" presId="urn:microsoft.com/office/officeart/2005/8/layout/hierarchy5"/>
    <dgm:cxn modelId="{7E4027AA-6ADF-4E62-A1A0-C2BC2710B4DB}" type="presParOf" srcId="{4FC6E183-F1D7-4A18-A488-A5BDEE1D9225}" destId="{772319D6-E3C8-42F1-A539-A4308E7A0981}" srcOrd="0" destOrd="0" presId="urn:microsoft.com/office/officeart/2005/8/layout/hierarchy5"/>
    <dgm:cxn modelId="{BBDF3759-A6B4-4DA8-B676-A6F714007AF4}" type="presParOf" srcId="{AFE34497-FD9E-491E-ACF1-AEBE2BE5FC42}" destId="{41F53443-12FA-46FE-B35B-1055A45DB12B}" srcOrd="5" destOrd="0" presId="urn:microsoft.com/office/officeart/2005/8/layout/hierarchy5"/>
    <dgm:cxn modelId="{A710530E-E36B-418C-BAF3-826DF6D6F948}" type="presParOf" srcId="{41F53443-12FA-46FE-B35B-1055A45DB12B}" destId="{8246CB98-53BD-4B3A-B2ED-781F0566C6EE}" srcOrd="0" destOrd="0" presId="urn:microsoft.com/office/officeart/2005/8/layout/hierarchy5"/>
    <dgm:cxn modelId="{C298AB41-A2DA-4F8B-BDD8-DCA35F0DF870}" type="presParOf" srcId="{41F53443-12FA-46FE-B35B-1055A45DB12B}" destId="{E8268233-3E0D-4A9C-A2DC-976805A08E3E}" srcOrd="1" destOrd="0" presId="urn:microsoft.com/office/officeart/2005/8/layout/hierarchy5"/>
    <dgm:cxn modelId="{2F1BDD09-5E8E-48C5-BDAB-94A07D01AEBB}" type="presParOf" srcId="{E8268233-3E0D-4A9C-A2DC-976805A08E3E}" destId="{A108FDC6-2EB6-4EC0-A8BF-5AF835350B3E}" srcOrd="0" destOrd="0" presId="urn:microsoft.com/office/officeart/2005/8/layout/hierarchy5"/>
    <dgm:cxn modelId="{6CE231F8-8B9F-4553-8335-B068B5F31FF9}" type="presParOf" srcId="{A108FDC6-2EB6-4EC0-A8BF-5AF835350B3E}" destId="{10C06CD5-552A-48BA-8B5C-5C36BF235DDA}" srcOrd="0" destOrd="0" presId="urn:microsoft.com/office/officeart/2005/8/layout/hierarchy5"/>
    <dgm:cxn modelId="{7FF4FA98-D097-4BA5-9A1F-1743693531F4}" type="presParOf" srcId="{E8268233-3E0D-4A9C-A2DC-976805A08E3E}" destId="{49807625-89D5-4FAB-A8DD-97AC1E52AA39}" srcOrd="1" destOrd="0" presId="urn:microsoft.com/office/officeart/2005/8/layout/hierarchy5"/>
    <dgm:cxn modelId="{F7238FF5-D0F9-4C5D-96CA-A582645F2572}" type="presParOf" srcId="{49807625-89D5-4FAB-A8DD-97AC1E52AA39}" destId="{FFC1A005-C8A4-402A-A2E5-95E2F4D3534F}" srcOrd="0" destOrd="0" presId="urn:microsoft.com/office/officeart/2005/8/layout/hierarchy5"/>
    <dgm:cxn modelId="{B5D53E21-5AC3-45C3-9AAB-4072944B1269}" type="presParOf" srcId="{49807625-89D5-4FAB-A8DD-97AC1E52AA39}" destId="{358155AF-89ED-45D4-B6EC-183EA77646D2}" srcOrd="1" destOrd="0" presId="urn:microsoft.com/office/officeart/2005/8/layout/hierarchy5"/>
    <dgm:cxn modelId="{24B16B74-AD43-4F8D-B5E4-869CECAC77D1}" type="presParOf" srcId="{E8268233-3E0D-4A9C-A2DC-976805A08E3E}" destId="{E2B14D84-2990-41EB-B7C9-DA20FCB0A2D2}" srcOrd="2" destOrd="0" presId="urn:microsoft.com/office/officeart/2005/8/layout/hierarchy5"/>
    <dgm:cxn modelId="{32140131-0D6C-4569-A7DF-3E70D5FEF5F7}" type="presParOf" srcId="{E2B14D84-2990-41EB-B7C9-DA20FCB0A2D2}" destId="{76821A18-6622-4D2C-B9C6-584626870C1B}" srcOrd="0" destOrd="0" presId="urn:microsoft.com/office/officeart/2005/8/layout/hierarchy5"/>
    <dgm:cxn modelId="{7BBF36DD-F96E-4908-80AF-5155B13CCF2F}" type="presParOf" srcId="{E8268233-3E0D-4A9C-A2DC-976805A08E3E}" destId="{042F57C7-2A06-4599-9B78-E1EA12729E16}" srcOrd="3" destOrd="0" presId="urn:microsoft.com/office/officeart/2005/8/layout/hierarchy5"/>
    <dgm:cxn modelId="{58DD2F17-8B67-4097-B996-01C07690A999}" type="presParOf" srcId="{042F57C7-2A06-4599-9B78-E1EA12729E16}" destId="{14133E01-DD42-481F-ADD9-64FD0DCB2662}" srcOrd="0" destOrd="0" presId="urn:microsoft.com/office/officeart/2005/8/layout/hierarchy5"/>
    <dgm:cxn modelId="{02A003EE-1D32-489A-B30F-5B1B35096772}" type="presParOf" srcId="{042F57C7-2A06-4599-9B78-E1EA12729E16}" destId="{25611B18-0D0F-4711-B96B-1B9FCFC7018E}" srcOrd="1" destOrd="0" presId="urn:microsoft.com/office/officeart/2005/8/layout/hierarchy5"/>
    <dgm:cxn modelId="{33562A8A-3702-4AEB-BDBB-B3979C3FFE10}" type="presParOf" srcId="{AFE34497-FD9E-491E-ACF1-AEBE2BE5FC42}" destId="{836E3DDA-36A5-40BE-AD91-D185FE70D318}" srcOrd="6" destOrd="0" presId="urn:microsoft.com/office/officeart/2005/8/layout/hierarchy5"/>
    <dgm:cxn modelId="{9966D601-08A1-4B84-8B19-35CE6FC4D0A2}" type="presParOf" srcId="{836E3DDA-36A5-40BE-AD91-D185FE70D318}" destId="{43EFFC99-FE5B-4EF2-9CB5-FE0221DE33F8}" srcOrd="0" destOrd="0" presId="urn:microsoft.com/office/officeart/2005/8/layout/hierarchy5"/>
    <dgm:cxn modelId="{2BB59E0F-FEC3-44CB-B30F-96622DEAAD4B}" type="presParOf" srcId="{AFE34497-FD9E-491E-ACF1-AEBE2BE5FC42}" destId="{59741A52-3E19-4B87-8417-3FD5082C2E7C}" srcOrd="7" destOrd="0" presId="urn:microsoft.com/office/officeart/2005/8/layout/hierarchy5"/>
    <dgm:cxn modelId="{32E50F7E-F386-4888-82F3-2A772EDD0586}" type="presParOf" srcId="{59741A52-3E19-4B87-8417-3FD5082C2E7C}" destId="{A197E968-ED1F-4815-8DFB-DB83ADE55F29}" srcOrd="0" destOrd="0" presId="urn:microsoft.com/office/officeart/2005/8/layout/hierarchy5"/>
    <dgm:cxn modelId="{4FA58A40-944F-4631-9AB0-B53CAB1FAFD6}" type="presParOf" srcId="{59741A52-3E19-4B87-8417-3FD5082C2E7C}" destId="{92865C47-6C0D-4871-8BA2-BE008923D97C}" srcOrd="1" destOrd="0" presId="urn:microsoft.com/office/officeart/2005/8/layout/hierarchy5"/>
    <dgm:cxn modelId="{1D037EBC-FB01-43B8-BC00-CDE1D17958B6}" type="presParOf" srcId="{F6D6294F-EE6F-4C26-B978-4DA2E9870DCB}" destId="{D67C4962-1F4A-43A3-9046-CAEEB6DE6370}" srcOrd="4" destOrd="0" presId="urn:microsoft.com/office/officeart/2005/8/layout/hierarchy5"/>
    <dgm:cxn modelId="{442BA23A-07D9-46F2-8FB3-B098FB95BF8F}" type="presParOf" srcId="{D67C4962-1F4A-43A3-9046-CAEEB6DE6370}" destId="{846D8D9E-C374-400E-BAE2-18AEBAF5FA41}" srcOrd="0" destOrd="0" presId="urn:microsoft.com/office/officeart/2005/8/layout/hierarchy5"/>
    <dgm:cxn modelId="{F62D31A3-8B00-4A0D-99E0-BD4437508FCD}" type="presParOf" srcId="{F6D6294F-EE6F-4C26-B978-4DA2E9870DCB}" destId="{AF9939FC-0AFF-4A51-BD44-D5EDF7046190}" srcOrd="5" destOrd="0" presId="urn:microsoft.com/office/officeart/2005/8/layout/hierarchy5"/>
    <dgm:cxn modelId="{254231FA-E4FF-49A5-B744-F77B6F485AE1}" type="presParOf" srcId="{AF9939FC-0AFF-4A51-BD44-D5EDF7046190}" destId="{BD072C80-BE44-4A43-A294-F194E5883E02}" srcOrd="0" destOrd="0" presId="urn:microsoft.com/office/officeart/2005/8/layout/hierarchy5"/>
    <dgm:cxn modelId="{5E4AD5F3-BBCF-4B2C-B9CF-DA9C78F23865}" type="presParOf" srcId="{AF9939FC-0AFF-4A51-BD44-D5EDF7046190}" destId="{0FD87C38-A122-48E2-A300-3DFB97F30F89}" srcOrd="1" destOrd="0" presId="urn:microsoft.com/office/officeart/2005/8/layout/hierarchy5"/>
    <dgm:cxn modelId="{1EAA7E4E-D17F-4E88-80A7-6052915FC1F7}" type="presParOf" srcId="{AF71FE63-C57D-47B5-A009-51D645E39CEA}" destId="{F7C9ABF4-9765-4C15-BDBE-1DBFB0BB4F39}" srcOrd="1" destOrd="0" presId="urn:microsoft.com/office/officeart/2005/8/layout/hierarchy5"/>
    <dgm:cxn modelId="{0931CFA4-BE6F-430C-B42E-EC78D49836A5}" type="presParOf" srcId="{F7C9ABF4-9765-4C15-BDBE-1DBFB0BB4F39}" destId="{8DFBBB87-8BC1-462B-8E4E-C5E821D3B65D}" srcOrd="0" destOrd="0" presId="urn:microsoft.com/office/officeart/2005/8/layout/hierarchy5"/>
    <dgm:cxn modelId="{8827A68C-B38F-4030-8391-B6F5114ABA05}" type="presParOf" srcId="{8DFBBB87-8BC1-462B-8E4E-C5E821D3B65D}" destId="{57243107-CDC6-4406-8AE2-D7787955C662}" srcOrd="0" destOrd="0" presId="urn:microsoft.com/office/officeart/2005/8/layout/hierarchy5"/>
    <dgm:cxn modelId="{B7694759-862F-4B2F-B5AB-F1574364B715}" type="presParOf" srcId="{8DFBBB87-8BC1-462B-8E4E-C5E821D3B65D}" destId="{79CADB00-501E-4603-B47E-59884CC16A29}" srcOrd="1" destOrd="0" presId="urn:microsoft.com/office/officeart/2005/8/layout/hierarchy5"/>
    <dgm:cxn modelId="{08A61E03-6BB8-416A-A194-B1A16298A618}" type="presParOf" srcId="{F7C9ABF4-9765-4C15-BDBE-1DBFB0BB4F39}" destId="{2B694054-21E9-407C-AF01-E13D24D0F85B}" srcOrd="1" destOrd="0" presId="urn:microsoft.com/office/officeart/2005/8/layout/hierarchy5"/>
    <dgm:cxn modelId="{5F0E24E3-E450-4A5B-8DF7-A8C82086CB53}" type="presParOf" srcId="{2B694054-21E9-407C-AF01-E13D24D0F85B}" destId="{F69B5AC4-3BB9-4960-B05E-E30969711A55}" srcOrd="0" destOrd="0" presId="urn:microsoft.com/office/officeart/2005/8/layout/hierarchy5"/>
    <dgm:cxn modelId="{E8061A6E-139B-49F2-BBB3-3A04557BB158}" type="presParOf" srcId="{F7C9ABF4-9765-4C15-BDBE-1DBFB0BB4F39}" destId="{E658E434-3AE7-4162-92DC-61F6FEA05072}" srcOrd="2" destOrd="0" presId="urn:microsoft.com/office/officeart/2005/8/layout/hierarchy5"/>
    <dgm:cxn modelId="{852A3F96-DB49-4B6C-BE94-176E296FCC7B}" type="presParOf" srcId="{E658E434-3AE7-4162-92DC-61F6FEA05072}" destId="{802D33D0-B1D9-45E9-95C9-E71C8B15A536}" srcOrd="0" destOrd="0" presId="urn:microsoft.com/office/officeart/2005/8/layout/hierarchy5"/>
    <dgm:cxn modelId="{AEEC93E3-CAA4-4398-8343-E6BB26BC5378}" type="presParOf" srcId="{E658E434-3AE7-4162-92DC-61F6FEA05072}" destId="{CF1FEFB8-042E-45F7-B283-748F32EBA56E}" srcOrd="1" destOrd="0" presId="urn:microsoft.com/office/officeart/2005/8/layout/hierarchy5"/>
    <dgm:cxn modelId="{A86606F5-265F-42D8-BACB-1EFD2D4A886B}" type="presParOf" srcId="{F7C9ABF4-9765-4C15-BDBE-1DBFB0BB4F39}" destId="{C6A850C5-3914-4B4D-9811-99A38B392B2E}" srcOrd="3" destOrd="0" presId="urn:microsoft.com/office/officeart/2005/8/layout/hierarchy5"/>
    <dgm:cxn modelId="{C3CDC1D6-5216-4D74-A6A2-AE59DF7ACC0B}" type="presParOf" srcId="{C6A850C5-3914-4B4D-9811-99A38B392B2E}" destId="{1153F074-9187-4AA0-AD11-350433249C94}" srcOrd="0" destOrd="0" presId="urn:microsoft.com/office/officeart/2005/8/layout/hierarchy5"/>
    <dgm:cxn modelId="{10D5D9BD-8A7C-42A4-BF8F-8D016C3C1241}" type="presParOf" srcId="{F7C9ABF4-9765-4C15-BDBE-1DBFB0BB4F39}" destId="{41739E5F-4B54-4E56-BF14-14846B3FBF98}" srcOrd="4" destOrd="0" presId="urn:microsoft.com/office/officeart/2005/8/layout/hierarchy5"/>
    <dgm:cxn modelId="{E7D1096E-B2EE-4FA1-9E56-A61B3F0F1885}" type="presParOf" srcId="{41739E5F-4B54-4E56-BF14-14846B3FBF98}" destId="{2B8E2335-4BDE-4A62-A686-5DEDF5D285BD}" srcOrd="0" destOrd="0" presId="urn:microsoft.com/office/officeart/2005/8/layout/hierarchy5"/>
    <dgm:cxn modelId="{1E54B335-D983-4ACE-8CC3-78812CFC9A92}" type="presParOf" srcId="{41739E5F-4B54-4E56-BF14-14846B3FBF98}" destId="{AACCF3EE-3CA8-4BDA-ACAD-6CC96F01A61C}" srcOrd="1" destOrd="0" presId="urn:microsoft.com/office/officeart/2005/8/layout/hierarchy5"/>
    <dgm:cxn modelId="{873BFFCE-2DC1-4DF8-A475-9AC0CB9A4F86}" type="presParOf" srcId="{F7C9ABF4-9765-4C15-BDBE-1DBFB0BB4F39}" destId="{ABBD01DF-6CFB-49F8-8E22-8FCC7253DE78}" srcOrd="5" destOrd="0" presId="urn:microsoft.com/office/officeart/2005/8/layout/hierarchy5"/>
    <dgm:cxn modelId="{21D34D25-2407-4C9B-9553-16AE556EA528}" type="presParOf" srcId="{ABBD01DF-6CFB-49F8-8E22-8FCC7253DE78}" destId="{AE5E8975-F556-4E49-95E2-44FABBBF22C0}" srcOrd="0" destOrd="0" presId="urn:microsoft.com/office/officeart/2005/8/layout/hierarchy5"/>
    <dgm:cxn modelId="{F35D80F2-4711-475D-AECE-392B2E989198}" type="presParOf" srcId="{F7C9ABF4-9765-4C15-BDBE-1DBFB0BB4F39}" destId="{21E09D66-446F-4822-B641-1947D0DCA995}" srcOrd="6" destOrd="0" presId="urn:microsoft.com/office/officeart/2005/8/layout/hierarchy5"/>
    <dgm:cxn modelId="{9DA01973-626E-4D92-8CD7-3B19441DE2FC}" type="presParOf" srcId="{21E09D66-446F-4822-B641-1947D0DCA995}" destId="{9FAF2E27-A5B8-4516-8F02-218287B8724C}" srcOrd="0" destOrd="0" presId="urn:microsoft.com/office/officeart/2005/8/layout/hierarchy5"/>
    <dgm:cxn modelId="{53EBE58C-5446-4CF6-8072-65CFA5B16924}" type="presParOf" srcId="{21E09D66-446F-4822-B641-1947D0DCA995}" destId="{6ED475A5-B699-4C0C-B471-D4B6E95B6544}" srcOrd="1" destOrd="0" presId="urn:microsoft.com/office/officeart/2005/8/layout/hierarchy5"/>
    <dgm:cxn modelId="{EF073E2E-B05B-44DC-A2CC-064FB23B981C}" type="presParOf" srcId="{F7C9ABF4-9765-4C15-BDBE-1DBFB0BB4F39}" destId="{385360DB-4745-4881-B1D9-0A7EF0D5C29A}" srcOrd="7" destOrd="0" presId="urn:microsoft.com/office/officeart/2005/8/layout/hierarchy5"/>
    <dgm:cxn modelId="{6F7485DF-F731-4B9C-ACBA-10723784523B}" type="presParOf" srcId="{385360DB-4745-4881-B1D9-0A7EF0D5C29A}" destId="{9A34617A-2CEB-4605-9C76-02101CE0B28D}" srcOrd="0" destOrd="0" presId="urn:microsoft.com/office/officeart/2005/8/layout/hierarchy5"/>
    <dgm:cxn modelId="{F485A1CF-1E89-42E8-B9B6-B087B2C7620F}" type="presParOf" srcId="{F7C9ABF4-9765-4C15-BDBE-1DBFB0BB4F39}" destId="{1651921F-67CE-4CFE-A71E-ADA4966220DF}" srcOrd="8" destOrd="0" presId="urn:microsoft.com/office/officeart/2005/8/layout/hierarchy5"/>
    <dgm:cxn modelId="{4814F810-BA9A-412B-AF1D-E3C3C4BC1E41}" type="presParOf" srcId="{1651921F-67CE-4CFE-A71E-ADA4966220DF}" destId="{F281B0D9-C644-494E-A6C4-1082E822C731}" srcOrd="0" destOrd="0" presId="urn:microsoft.com/office/officeart/2005/8/layout/hierarchy5"/>
    <dgm:cxn modelId="{708796B3-F17B-4146-B3D9-5B5447FBBB4F}" type="presParOf" srcId="{1651921F-67CE-4CFE-A71E-ADA4966220DF}" destId="{66D6668F-6FEB-4BC8-B64E-1D419C94973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F821C-EEF1-426D-AF6D-96473B103926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08C6B0-1987-4A18-8101-6C4A0DBCD708}">
      <dgm:prSet phldrT="[Текст]"/>
      <dgm:spPr/>
      <dgm:t>
        <a:bodyPr/>
        <a:lstStyle/>
        <a:p>
          <a:r>
            <a:rPr lang="ru-RU" dirty="0"/>
            <a:t>Заказчик</a:t>
          </a:r>
        </a:p>
      </dgm:t>
    </dgm:pt>
    <dgm:pt modelId="{57583175-D242-495F-8C94-781FCE2749AF}" type="parTrans" cxnId="{6A40F03D-CEB1-465B-8D0D-3CFE9E0DCADA}">
      <dgm:prSet/>
      <dgm:spPr/>
      <dgm:t>
        <a:bodyPr/>
        <a:lstStyle/>
        <a:p>
          <a:endParaRPr lang="ru-RU"/>
        </a:p>
      </dgm:t>
    </dgm:pt>
    <dgm:pt modelId="{A1543770-ADCD-48F8-8A2A-1E0DA6A90876}" type="sibTrans" cxnId="{6A40F03D-CEB1-465B-8D0D-3CFE9E0DCADA}">
      <dgm:prSet/>
      <dgm:spPr/>
      <dgm:t>
        <a:bodyPr/>
        <a:lstStyle/>
        <a:p>
          <a:endParaRPr lang="ru-RU"/>
        </a:p>
      </dgm:t>
    </dgm:pt>
    <dgm:pt modelId="{3536B003-C7CE-4DB5-912A-4A5F686BA6BD}">
      <dgm:prSet phldrT="[Текст]"/>
      <dgm:spPr/>
      <dgm:t>
        <a:bodyPr/>
        <a:lstStyle/>
        <a:p>
          <a:r>
            <a:rPr lang="ru-RU" dirty="0"/>
            <a:t>Формирование заявки на разработку </a:t>
          </a:r>
          <a:r>
            <a:rPr lang="en-US" dirty="0"/>
            <a:t>3D</a:t>
          </a:r>
          <a:r>
            <a:rPr lang="ru-RU" dirty="0"/>
            <a:t> и КИ</a:t>
          </a:r>
        </a:p>
      </dgm:t>
    </dgm:pt>
    <dgm:pt modelId="{2D06524C-3D3E-40C8-AEA7-1CD3B91188BE}" type="parTrans" cxnId="{A14DE92E-4E92-451A-B6D6-29A48D8542A5}">
      <dgm:prSet/>
      <dgm:spPr/>
      <dgm:t>
        <a:bodyPr/>
        <a:lstStyle/>
        <a:p>
          <a:endParaRPr lang="ru-RU"/>
        </a:p>
      </dgm:t>
    </dgm:pt>
    <dgm:pt modelId="{521C33F9-9EEA-405B-AFB4-18B032C98C0D}" type="sibTrans" cxnId="{A14DE92E-4E92-451A-B6D6-29A48D8542A5}">
      <dgm:prSet/>
      <dgm:spPr/>
      <dgm:t>
        <a:bodyPr/>
        <a:lstStyle/>
        <a:p>
          <a:endParaRPr lang="ru-RU"/>
        </a:p>
      </dgm:t>
    </dgm:pt>
    <dgm:pt modelId="{3C5CC937-BC18-4F59-9DE3-93DE89EFE433}">
      <dgm:prSet phldrT="[Текст]"/>
      <dgm:spPr/>
      <dgm:t>
        <a:bodyPr/>
        <a:lstStyle/>
        <a:p>
          <a:r>
            <a:rPr lang="ru-RU" dirty="0"/>
            <a:t>Исполнитель</a:t>
          </a:r>
        </a:p>
      </dgm:t>
    </dgm:pt>
    <dgm:pt modelId="{9130DEA4-D1BF-4D5D-B595-A5D0FA90504F}" type="parTrans" cxnId="{792CD666-AA69-431A-B84D-3634631824C3}">
      <dgm:prSet/>
      <dgm:spPr/>
      <dgm:t>
        <a:bodyPr/>
        <a:lstStyle/>
        <a:p>
          <a:endParaRPr lang="ru-RU"/>
        </a:p>
      </dgm:t>
    </dgm:pt>
    <dgm:pt modelId="{B6E66977-3CA6-4D1B-BD97-A505B5F9B6FA}" type="sibTrans" cxnId="{792CD666-AA69-431A-B84D-3634631824C3}">
      <dgm:prSet/>
      <dgm:spPr/>
      <dgm:t>
        <a:bodyPr/>
        <a:lstStyle/>
        <a:p>
          <a:endParaRPr lang="ru-RU"/>
        </a:p>
      </dgm:t>
    </dgm:pt>
    <dgm:pt modelId="{957E71E2-BAA9-43CB-BAC0-A00EA1A9598A}">
      <dgm:prSet phldrT="[Текст]"/>
      <dgm:spPr/>
      <dgm:t>
        <a:bodyPr/>
        <a:lstStyle/>
        <a:p>
          <a:r>
            <a:rPr lang="ru-RU" dirty="0"/>
            <a:t>Согласование и уточнение исходных данных</a:t>
          </a:r>
        </a:p>
      </dgm:t>
    </dgm:pt>
    <dgm:pt modelId="{45BF3CAC-EDE8-4E79-B622-80AD52CCA49E}" type="parTrans" cxnId="{BC41B810-623A-4955-BCB4-863501200294}">
      <dgm:prSet/>
      <dgm:spPr/>
      <dgm:t>
        <a:bodyPr/>
        <a:lstStyle/>
        <a:p>
          <a:endParaRPr lang="ru-RU"/>
        </a:p>
      </dgm:t>
    </dgm:pt>
    <dgm:pt modelId="{79AB0005-3321-49FB-B6F6-23E264443E84}" type="sibTrans" cxnId="{BC41B810-623A-4955-BCB4-863501200294}">
      <dgm:prSet/>
      <dgm:spPr/>
      <dgm:t>
        <a:bodyPr/>
        <a:lstStyle/>
        <a:p>
          <a:endParaRPr lang="ru-RU"/>
        </a:p>
      </dgm:t>
    </dgm:pt>
    <dgm:pt modelId="{D79BE541-2FA7-4EA1-B2B9-F438091EDE29}">
      <dgm:prSet phldrT="[Текст]"/>
      <dgm:spPr/>
      <dgm:t>
        <a:bodyPr/>
        <a:lstStyle/>
        <a:p>
          <a:r>
            <a:rPr lang="ru-RU" dirty="0"/>
            <a:t>Исполнитель</a:t>
          </a:r>
        </a:p>
      </dgm:t>
    </dgm:pt>
    <dgm:pt modelId="{D6DBE3B7-C940-459F-B7EC-11C0DE02234B}" type="parTrans" cxnId="{7E14E744-6BF6-40D3-8F25-758E85A48915}">
      <dgm:prSet/>
      <dgm:spPr/>
      <dgm:t>
        <a:bodyPr/>
        <a:lstStyle/>
        <a:p>
          <a:endParaRPr lang="ru-RU"/>
        </a:p>
      </dgm:t>
    </dgm:pt>
    <dgm:pt modelId="{CDEBF327-A569-4088-95DA-E05E0A2490DC}" type="sibTrans" cxnId="{7E14E744-6BF6-40D3-8F25-758E85A48915}">
      <dgm:prSet/>
      <dgm:spPr/>
      <dgm:t>
        <a:bodyPr/>
        <a:lstStyle/>
        <a:p>
          <a:endParaRPr lang="ru-RU"/>
        </a:p>
      </dgm:t>
    </dgm:pt>
    <dgm:pt modelId="{688237AE-4AF4-4655-BCF6-3EBDA82B86C1}">
      <dgm:prSet phldrT="[Текст]"/>
      <dgm:spPr/>
      <dgm:t>
        <a:bodyPr/>
        <a:lstStyle/>
        <a:p>
          <a:r>
            <a:rPr lang="ru-RU" dirty="0"/>
            <a:t>Разработка </a:t>
          </a:r>
          <a:r>
            <a:rPr lang="en-US" dirty="0"/>
            <a:t>3D</a:t>
          </a:r>
          <a:r>
            <a:rPr lang="ru-RU" dirty="0"/>
            <a:t> и уточнение КД в системе АЗ УРАЛ</a:t>
          </a:r>
        </a:p>
      </dgm:t>
    </dgm:pt>
    <dgm:pt modelId="{187BFD2D-9F5E-4A3C-B52C-42CD428753C5}" type="parTrans" cxnId="{32E939FD-B796-45E3-A08A-94A7C541FB87}">
      <dgm:prSet/>
      <dgm:spPr/>
      <dgm:t>
        <a:bodyPr/>
        <a:lstStyle/>
        <a:p>
          <a:endParaRPr lang="ru-RU"/>
        </a:p>
      </dgm:t>
    </dgm:pt>
    <dgm:pt modelId="{1451B30C-289E-4A4A-AF65-30833819FD30}" type="sibTrans" cxnId="{32E939FD-B796-45E3-A08A-94A7C541FB87}">
      <dgm:prSet/>
      <dgm:spPr/>
      <dgm:t>
        <a:bodyPr/>
        <a:lstStyle/>
        <a:p>
          <a:endParaRPr lang="ru-RU"/>
        </a:p>
      </dgm:t>
    </dgm:pt>
    <dgm:pt modelId="{ADCE4BCE-F7E1-47B4-BBFB-C9B50389F6A0}">
      <dgm:prSet phldrT="[Текст]"/>
      <dgm:spPr/>
      <dgm:t>
        <a:bodyPr/>
        <a:lstStyle/>
        <a:p>
          <a:r>
            <a:rPr lang="ru-RU" dirty="0"/>
            <a:t>Оценка сроков и стоимости</a:t>
          </a:r>
        </a:p>
      </dgm:t>
    </dgm:pt>
    <dgm:pt modelId="{7AB40C57-20F0-4C89-85D8-83E3280210FB}" type="parTrans" cxnId="{8687FB16-E8D4-450A-9290-6D7A2C50477C}">
      <dgm:prSet/>
      <dgm:spPr/>
      <dgm:t>
        <a:bodyPr/>
        <a:lstStyle/>
        <a:p>
          <a:endParaRPr lang="ru-RU"/>
        </a:p>
      </dgm:t>
    </dgm:pt>
    <dgm:pt modelId="{C63762F6-99FE-4968-8E38-B6ACD001F6F1}" type="sibTrans" cxnId="{8687FB16-E8D4-450A-9290-6D7A2C50477C}">
      <dgm:prSet/>
      <dgm:spPr/>
      <dgm:t>
        <a:bodyPr/>
        <a:lstStyle/>
        <a:p>
          <a:endParaRPr lang="ru-RU"/>
        </a:p>
      </dgm:t>
    </dgm:pt>
    <dgm:pt modelId="{67705F22-1749-4150-9426-07B670EE9F9F}">
      <dgm:prSet phldrT="[Текст]"/>
      <dgm:spPr/>
      <dgm:t>
        <a:bodyPr/>
        <a:lstStyle/>
        <a:p>
          <a:r>
            <a:rPr lang="ru-RU" dirty="0"/>
            <a:t>Размещение </a:t>
          </a:r>
          <a:r>
            <a:rPr lang="en-US" dirty="0"/>
            <a:t>3D</a:t>
          </a:r>
          <a:r>
            <a:rPr lang="ru-RU" dirty="0"/>
            <a:t> в </a:t>
          </a:r>
          <a:r>
            <a:rPr lang="en-US" dirty="0"/>
            <a:t>PDM</a:t>
          </a:r>
          <a:r>
            <a:rPr lang="ru-RU" dirty="0"/>
            <a:t> и согласование с ИКЦ</a:t>
          </a:r>
        </a:p>
      </dgm:t>
    </dgm:pt>
    <dgm:pt modelId="{2307475D-7C01-4E44-B5F8-74A9A105D709}" type="parTrans" cxnId="{01393AC9-0150-4EBF-9F68-9A6A4D54576F}">
      <dgm:prSet/>
      <dgm:spPr/>
      <dgm:t>
        <a:bodyPr/>
        <a:lstStyle/>
        <a:p>
          <a:endParaRPr lang="ru-RU"/>
        </a:p>
      </dgm:t>
    </dgm:pt>
    <dgm:pt modelId="{9CC51CC8-9E2F-4FF1-A182-E26BCA7518F4}" type="sibTrans" cxnId="{01393AC9-0150-4EBF-9F68-9A6A4D54576F}">
      <dgm:prSet/>
      <dgm:spPr/>
      <dgm:t>
        <a:bodyPr/>
        <a:lstStyle/>
        <a:p>
          <a:endParaRPr lang="ru-RU"/>
        </a:p>
      </dgm:t>
    </dgm:pt>
    <dgm:pt modelId="{AA5BADC7-2EE4-479F-BF96-7B7A0FB46C32}">
      <dgm:prSet phldrT="[Текст]"/>
      <dgm:spPr/>
      <dgm:t>
        <a:bodyPr/>
        <a:lstStyle/>
        <a:p>
          <a:r>
            <a:rPr lang="ru-RU" dirty="0"/>
            <a:t>Предложения по изменению КД</a:t>
          </a:r>
        </a:p>
      </dgm:t>
    </dgm:pt>
    <dgm:pt modelId="{927CB2B4-239F-4842-8994-133EE857332F}" type="parTrans" cxnId="{1D7B55C8-10CA-465D-9E19-5880FDCF0995}">
      <dgm:prSet/>
      <dgm:spPr/>
      <dgm:t>
        <a:bodyPr/>
        <a:lstStyle/>
        <a:p>
          <a:endParaRPr lang="ru-RU"/>
        </a:p>
      </dgm:t>
    </dgm:pt>
    <dgm:pt modelId="{3DA0705C-E1C1-48D9-B470-093321CB1374}" type="sibTrans" cxnId="{1D7B55C8-10CA-465D-9E19-5880FDCF0995}">
      <dgm:prSet/>
      <dgm:spPr/>
      <dgm:t>
        <a:bodyPr/>
        <a:lstStyle/>
        <a:p>
          <a:endParaRPr lang="ru-RU"/>
        </a:p>
      </dgm:t>
    </dgm:pt>
    <dgm:pt modelId="{FC492733-0B64-4F8F-A854-218CFF834BC4}">
      <dgm:prSet phldrT="[Текст]"/>
      <dgm:spPr/>
      <dgm:t>
        <a:bodyPr/>
        <a:lstStyle/>
        <a:p>
          <a:r>
            <a:rPr lang="ru-RU" dirty="0"/>
            <a:t>Заказчик</a:t>
          </a:r>
        </a:p>
      </dgm:t>
    </dgm:pt>
    <dgm:pt modelId="{9AAE675E-53A4-4E59-8CA5-0BD3B016466E}" type="parTrans" cxnId="{89EFB515-8B4A-4DB1-B94D-9C00C893ABF3}">
      <dgm:prSet/>
      <dgm:spPr/>
      <dgm:t>
        <a:bodyPr/>
        <a:lstStyle/>
        <a:p>
          <a:endParaRPr lang="ru-RU"/>
        </a:p>
      </dgm:t>
    </dgm:pt>
    <dgm:pt modelId="{C5185779-E067-41D4-8B1E-8EA19EA29EF5}" type="sibTrans" cxnId="{89EFB515-8B4A-4DB1-B94D-9C00C893ABF3}">
      <dgm:prSet/>
      <dgm:spPr/>
      <dgm:t>
        <a:bodyPr/>
        <a:lstStyle/>
        <a:p>
          <a:endParaRPr lang="ru-RU"/>
        </a:p>
      </dgm:t>
    </dgm:pt>
    <dgm:pt modelId="{E0BA706A-F3DF-4A2B-9511-428F84B5E78E}">
      <dgm:prSet phldrT="[Текст]"/>
      <dgm:spPr/>
      <dgm:t>
        <a:bodyPr/>
        <a:lstStyle/>
        <a:p>
          <a:r>
            <a:rPr lang="ru-RU" dirty="0"/>
            <a:t>Проверка и согласование </a:t>
          </a:r>
          <a:r>
            <a:rPr lang="en-US" dirty="0"/>
            <a:t>3D</a:t>
          </a:r>
          <a:endParaRPr lang="ru-RU" dirty="0"/>
        </a:p>
      </dgm:t>
    </dgm:pt>
    <dgm:pt modelId="{EBC5FDA3-9214-4B01-9B2E-B8FD7ACC6CDF}" type="parTrans" cxnId="{7DD26079-DCAA-41E0-8DC5-111776B28C7C}">
      <dgm:prSet/>
      <dgm:spPr/>
      <dgm:t>
        <a:bodyPr/>
        <a:lstStyle/>
        <a:p>
          <a:endParaRPr lang="ru-RU"/>
        </a:p>
      </dgm:t>
    </dgm:pt>
    <dgm:pt modelId="{FD4F3273-0824-4449-AF6F-3619AC30E44A}" type="sibTrans" cxnId="{7DD26079-DCAA-41E0-8DC5-111776B28C7C}">
      <dgm:prSet/>
      <dgm:spPr/>
      <dgm:t>
        <a:bodyPr/>
        <a:lstStyle/>
        <a:p>
          <a:endParaRPr lang="ru-RU"/>
        </a:p>
      </dgm:t>
    </dgm:pt>
    <dgm:pt modelId="{44AA83E2-2110-4D63-8018-EBFB03E3C310}">
      <dgm:prSet phldrT="[Текст]"/>
      <dgm:spPr/>
      <dgm:t>
        <a:bodyPr/>
        <a:lstStyle/>
        <a:p>
          <a:r>
            <a:rPr lang="ru-RU" dirty="0"/>
            <a:t>Выпуск ИИ (при необходимости)</a:t>
          </a:r>
        </a:p>
      </dgm:t>
    </dgm:pt>
    <dgm:pt modelId="{1BB52BDF-D36B-4F4F-8227-A7F445F5C524}" type="parTrans" cxnId="{CE640A19-F23B-4508-870C-0B4FD4B45347}">
      <dgm:prSet/>
      <dgm:spPr/>
      <dgm:t>
        <a:bodyPr/>
        <a:lstStyle/>
        <a:p>
          <a:endParaRPr lang="ru-RU"/>
        </a:p>
      </dgm:t>
    </dgm:pt>
    <dgm:pt modelId="{1ED9C2D3-4C56-4C62-A886-D29E443FA5FF}" type="sibTrans" cxnId="{CE640A19-F23B-4508-870C-0B4FD4B45347}">
      <dgm:prSet/>
      <dgm:spPr/>
      <dgm:t>
        <a:bodyPr/>
        <a:lstStyle/>
        <a:p>
          <a:endParaRPr lang="ru-RU"/>
        </a:p>
      </dgm:t>
    </dgm:pt>
    <dgm:pt modelId="{3FA19133-19B5-4A8E-B4E6-DD054ADD44E8}">
      <dgm:prSet phldrT="[Текст]"/>
      <dgm:spPr/>
      <dgm:t>
        <a:bodyPr/>
        <a:lstStyle/>
        <a:p>
          <a:r>
            <a:rPr lang="ru-RU"/>
            <a:t>Исполнитель</a:t>
          </a:r>
          <a:endParaRPr lang="ru-RU" dirty="0"/>
        </a:p>
      </dgm:t>
    </dgm:pt>
    <dgm:pt modelId="{408E6492-3A37-4657-B699-D61FECDFEB58}" type="parTrans" cxnId="{2EAF5497-C0AF-4FCD-B380-E5E97C63EA36}">
      <dgm:prSet/>
      <dgm:spPr/>
      <dgm:t>
        <a:bodyPr/>
        <a:lstStyle/>
        <a:p>
          <a:endParaRPr lang="ru-RU"/>
        </a:p>
      </dgm:t>
    </dgm:pt>
    <dgm:pt modelId="{6498C879-E2F2-44DC-82C2-83BEE5663A2D}" type="sibTrans" cxnId="{2EAF5497-C0AF-4FCD-B380-E5E97C63EA36}">
      <dgm:prSet/>
      <dgm:spPr/>
      <dgm:t>
        <a:bodyPr/>
        <a:lstStyle/>
        <a:p>
          <a:endParaRPr lang="ru-RU"/>
        </a:p>
      </dgm:t>
    </dgm:pt>
    <dgm:pt modelId="{BA2C19A7-B93B-44FE-A567-FC2133C6F134}">
      <dgm:prSet phldrT="[Текст]"/>
      <dgm:spPr/>
      <dgm:t>
        <a:bodyPr/>
        <a:lstStyle/>
        <a:p>
          <a:r>
            <a:rPr lang="ru-RU" dirty="0"/>
            <a:t>Разработка ЭРД на сервере Заказчика</a:t>
          </a:r>
        </a:p>
      </dgm:t>
    </dgm:pt>
    <dgm:pt modelId="{923FF9EE-6B12-431A-A465-5FB15075B7E9}" type="parTrans" cxnId="{7DB36929-95BD-4A0E-ADEA-240D19FECD9B}">
      <dgm:prSet/>
      <dgm:spPr/>
      <dgm:t>
        <a:bodyPr/>
        <a:lstStyle/>
        <a:p>
          <a:endParaRPr lang="ru-RU"/>
        </a:p>
      </dgm:t>
    </dgm:pt>
    <dgm:pt modelId="{147B6D6D-ED4B-46B4-B6C0-DDF0A7AA94F3}" type="sibTrans" cxnId="{7DB36929-95BD-4A0E-ADEA-240D19FECD9B}">
      <dgm:prSet/>
      <dgm:spPr/>
      <dgm:t>
        <a:bodyPr/>
        <a:lstStyle/>
        <a:p>
          <a:endParaRPr lang="ru-RU"/>
        </a:p>
      </dgm:t>
    </dgm:pt>
    <dgm:pt modelId="{1C720FE4-CFFA-41BA-9691-50FD7575A738}">
      <dgm:prSet phldrT="[Текст]"/>
      <dgm:spPr/>
      <dgm:t>
        <a:bodyPr/>
        <a:lstStyle/>
        <a:p>
          <a:r>
            <a:rPr lang="ru-RU" dirty="0"/>
            <a:t>Заказчик</a:t>
          </a:r>
        </a:p>
      </dgm:t>
    </dgm:pt>
    <dgm:pt modelId="{6695BDC3-8C48-4825-B074-1A691C69D652}" type="parTrans" cxnId="{3D305398-81FC-41A3-8D86-A328BBAC2C22}">
      <dgm:prSet/>
      <dgm:spPr/>
      <dgm:t>
        <a:bodyPr/>
        <a:lstStyle/>
        <a:p>
          <a:endParaRPr lang="ru-RU"/>
        </a:p>
      </dgm:t>
    </dgm:pt>
    <dgm:pt modelId="{0EB9BF3C-06A8-4544-BB84-41BAE6E980A7}" type="sibTrans" cxnId="{3D305398-81FC-41A3-8D86-A328BBAC2C22}">
      <dgm:prSet/>
      <dgm:spPr/>
      <dgm:t>
        <a:bodyPr/>
        <a:lstStyle/>
        <a:p>
          <a:endParaRPr lang="ru-RU"/>
        </a:p>
      </dgm:t>
    </dgm:pt>
    <dgm:pt modelId="{4923E167-D4E3-4862-B78E-32707706AD50}">
      <dgm:prSet phldrT="[Текст]"/>
      <dgm:spPr/>
      <dgm:t>
        <a:bodyPr/>
        <a:lstStyle/>
        <a:p>
          <a:r>
            <a:rPr lang="ru-RU" dirty="0"/>
            <a:t>Проверка и согласование ЭРД</a:t>
          </a:r>
        </a:p>
      </dgm:t>
    </dgm:pt>
    <dgm:pt modelId="{C9A5EBDF-77DA-4122-9ACE-5DAFE4D3A022}" type="parTrans" cxnId="{480DE0EB-317F-4265-83CF-74C86BA25898}">
      <dgm:prSet/>
      <dgm:spPr/>
      <dgm:t>
        <a:bodyPr/>
        <a:lstStyle/>
        <a:p>
          <a:endParaRPr lang="ru-RU"/>
        </a:p>
      </dgm:t>
    </dgm:pt>
    <dgm:pt modelId="{8CEC904A-B23D-451E-BE43-68B26C32715D}" type="sibTrans" cxnId="{480DE0EB-317F-4265-83CF-74C86BA25898}">
      <dgm:prSet/>
      <dgm:spPr/>
      <dgm:t>
        <a:bodyPr/>
        <a:lstStyle/>
        <a:p>
          <a:endParaRPr lang="ru-RU"/>
        </a:p>
      </dgm:t>
    </dgm:pt>
    <dgm:pt modelId="{9065D4AD-3D41-439F-B027-3ADEC0683937}">
      <dgm:prSet phldrT="[Текст]"/>
      <dgm:spPr/>
      <dgm:t>
        <a:bodyPr/>
        <a:lstStyle/>
        <a:p>
          <a:r>
            <a:rPr lang="ru-RU" dirty="0"/>
            <a:t>Выпуск ЭРД (публикация в </a:t>
          </a:r>
          <a:r>
            <a:rPr lang="en-US" dirty="0"/>
            <a:t>PDF, </a:t>
          </a:r>
          <a:r>
            <a:rPr lang="ru-RU" dirty="0"/>
            <a:t>ИЭТР, </a:t>
          </a:r>
          <a:r>
            <a:rPr lang="en-US" dirty="0"/>
            <a:t>WEB)</a:t>
          </a:r>
          <a:endParaRPr lang="ru-RU" dirty="0"/>
        </a:p>
      </dgm:t>
    </dgm:pt>
    <dgm:pt modelId="{CC03D7E2-7E8F-4380-9D1A-313AB211FF86}" type="parTrans" cxnId="{D2E35D39-582A-4A4D-B53A-58A9893411F8}">
      <dgm:prSet/>
      <dgm:spPr/>
      <dgm:t>
        <a:bodyPr/>
        <a:lstStyle/>
        <a:p>
          <a:endParaRPr lang="ru-RU"/>
        </a:p>
      </dgm:t>
    </dgm:pt>
    <dgm:pt modelId="{F602784B-6DB7-4D3B-83A2-80E8FCF0D88B}" type="sibTrans" cxnId="{D2E35D39-582A-4A4D-B53A-58A9893411F8}">
      <dgm:prSet/>
      <dgm:spPr/>
      <dgm:t>
        <a:bodyPr/>
        <a:lstStyle/>
        <a:p>
          <a:endParaRPr lang="ru-RU"/>
        </a:p>
      </dgm:t>
    </dgm:pt>
    <dgm:pt modelId="{C9AF3977-CCAD-4ECE-B275-85303B012D9C}" type="pres">
      <dgm:prSet presAssocID="{480F821C-EEF1-426D-AF6D-96473B103926}" presName="Name0" presStyleCnt="0">
        <dgm:presLayoutVars>
          <dgm:dir/>
          <dgm:animLvl val="lvl"/>
          <dgm:resizeHandles val="exact"/>
        </dgm:presLayoutVars>
      </dgm:prSet>
      <dgm:spPr/>
    </dgm:pt>
    <dgm:pt modelId="{B13D5BD9-FF66-4C1D-8199-99155D07EE73}" type="pres">
      <dgm:prSet presAssocID="{1C720FE4-CFFA-41BA-9691-50FD7575A738}" presName="boxAndChildren" presStyleCnt="0"/>
      <dgm:spPr/>
    </dgm:pt>
    <dgm:pt modelId="{8B868299-500E-4FE3-BA4F-6994D2BA8B42}" type="pres">
      <dgm:prSet presAssocID="{1C720FE4-CFFA-41BA-9691-50FD7575A738}" presName="parentTextBox" presStyleLbl="node1" presStyleIdx="0" presStyleCnt="6"/>
      <dgm:spPr/>
    </dgm:pt>
    <dgm:pt modelId="{B53780EE-2602-4FD2-BAEB-D54888EA5794}" type="pres">
      <dgm:prSet presAssocID="{1C720FE4-CFFA-41BA-9691-50FD7575A738}" presName="entireBox" presStyleLbl="node1" presStyleIdx="0" presStyleCnt="6"/>
      <dgm:spPr/>
    </dgm:pt>
    <dgm:pt modelId="{E9D49A46-2335-47D1-A27D-F688CB07E03E}" type="pres">
      <dgm:prSet presAssocID="{1C720FE4-CFFA-41BA-9691-50FD7575A738}" presName="descendantBox" presStyleCnt="0"/>
      <dgm:spPr/>
    </dgm:pt>
    <dgm:pt modelId="{670BBC47-32A2-421C-910E-5491A281A468}" type="pres">
      <dgm:prSet presAssocID="{4923E167-D4E3-4862-B78E-32707706AD50}" presName="childTextBox" presStyleLbl="fgAccFollowNode1" presStyleIdx="0" presStyleCnt="11">
        <dgm:presLayoutVars>
          <dgm:bulletEnabled val="1"/>
        </dgm:presLayoutVars>
      </dgm:prSet>
      <dgm:spPr/>
    </dgm:pt>
    <dgm:pt modelId="{2E9E8B30-A502-4BE0-9E45-8FDFA2980CAA}" type="pres">
      <dgm:prSet presAssocID="{9065D4AD-3D41-439F-B027-3ADEC0683937}" presName="childTextBox" presStyleLbl="fgAccFollowNode1" presStyleIdx="1" presStyleCnt="11">
        <dgm:presLayoutVars>
          <dgm:bulletEnabled val="1"/>
        </dgm:presLayoutVars>
      </dgm:prSet>
      <dgm:spPr/>
    </dgm:pt>
    <dgm:pt modelId="{8A7B66C3-BDBD-4356-867B-5F7B23B47D35}" type="pres">
      <dgm:prSet presAssocID="{6498C879-E2F2-44DC-82C2-83BEE5663A2D}" presName="sp" presStyleCnt="0"/>
      <dgm:spPr/>
    </dgm:pt>
    <dgm:pt modelId="{24E98A1B-6304-42E3-B33C-E4DCBFC4FDFC}" type="pres">
      <dgm:prSet presAssocID="{3FA19133-19B5-4A8E-B4E6-DD054ADD44E8}" presName="arrowAndChildren" presStyleCnt="0"/>
      <dgm:spPr/>
    </dgm:pt>
    <dgm:pt modelId="{1502EB24-4AEB-453B-A1B9-2A8568406B90}" type="pres">
      <dgm:prSet presAssocID="{3FA19133-19B5-4A8E-B4E6-DD054ADD44E8}" presName="parentTextArrow" presStyleLbl="node1" presStyleIdx="0" presStyleCnt="6"/>
      <dgm:spPr/>
    </dgm:pt>
    <dgm:pt modelId="{39CBFB13-B37B-4491-9DD6-5D0F373CB768}" type="pres">
      <dgm:prSet presAssocID="{3FA19133-19B5-4A8E-B4E6-DD054ADD44E8}" presName="arrow" presStyleLbl="node1" presStyleIdx="1" presStyleCnt="6"/>
      <dgm:spPr/>
    </dgm:pt>
    <dgm:pt modelId="{6309E49D-3D82-4676-BA12-3B081E6BDB91}" type="pres">
      <dgm:prSet presAssocID="{3FA19133-19B5-4A8E-B4E6-DD054ADD44E8}" presName="descendantArrow" presStyleCnt="0"/>
      <dgm:spPr/>
    </dgm:pt>
    <dgm:pt modelId="{F84FE8B3-AD42-4559-ABB8-8D3EE85B7283}" type="pres">
      <dgm:prSet presAssocID="{BA2C19A7-B93B-44FE-A567-FC2133C6F134}" presName="childTextArrow" presStyleLbl="fgAccFollowNode1" presStyleIdx="2" presStyleCnt="11">
        <dgm:presLayoutVars>
          <dgm:bulletEnabled val="1"/>
        </dgm:presLayoutVars>
      </dgm:prSet>
      <dgm:spPr/>
    </dgm:pt>
    <dgm:pt modelId="{D65ED318-6591-4C28-A361-4C49CAB286DD}" type="pres">
      <dgm:prSet presAssocID="{C5185779-E067-41D4-8B1E-8EA19EA29EF5}" presName="sp" presStyleCnt="0"/>
      <dgm:spPr/>
    </dgm:pt>
    <dgm:pt modelId="{637D79D7-9589-45CB-9739-5F2B310B989C}" type="pres">
      <dgm:prSet presAssocID="{FC492733-0B64-4F8F-A854-218CFF834BC4}" presName="arrowAndChildren" presStyleCnt="0"/>
      <dgm:spPr/>
    </dgm:pt>
    <dgm:pt modelId="{D90CDF8D-6442-4155-A396-DE0E64192428}" type="pres">
      <dgm:prSet presAssocID="{FC492733-0B64-4F8F-A854-218CFF834BC4}" presName="parentTextArrow" presStyleLbl="node1" presStyleIdx="1" presStyleCnt="6"/>
      <dgm:spPr/>
    </dgm:pt>
    <dgm:pt modelId="{84FE3BFC-F18E-4EF8-AC57-375BAD458B43}" type="pres">
      <dgm:prSet presAssocID="{FC492733-0B64-4F8F-A854-218CFF834BC4}" presName="arrow" presStyleLbl="node1" presStyleIdx="2" presStyleCnt="6"/>
      <dgm:spPr/>
    </dgm:pt>
    <dgm:pt modelId="{508D4B52-3160-4028-894C-0FACD2048AB1}" type="pres">
      <dgm:prSet presAssocID="{FC492733-0B64-4F8F-A854-218CFF834BC4}" presName="descendantArrow" presStyleCnt="0"/>
      <dgm:spPr/>
    </dgm:pt>
    <dgm:pt modelId="{AE46634C-F89B-47D2-AD19-D732936D5CFE}" type="pres">
      <dgm:prSet presAssocID="{E0BA706A-F3DF-4A2B-9511-428F84B5E78E}" presName="childTextArrow" presStyleLbl="fgAccFollowNode1" presStyleIdx="3" presStyleCnt="11">
        <dgm:presLayoutVars>
          <dgm:bulletEnabled val="1"/>
        </dgm:presLayoutVars>
      </dgm:prSet>
      <dgm:spPr/>
    </dgm:pt>
    <dgm:pt modelId="{79FB0430-245C-43B2-9223-F8BEAA82912F}" type="pres">
      <dgm:prSet presAssocID="{44AA83E2-2110-4D63-8018-EBFB03E3C310}" presName="childTextArrow" presStyleLbl="fgAccFollowNode1" presStyleIdx="4" presStyleCnt="11">
        <dgm:presLayoutVars>
          <dgm:bulletEnabled val="1"/>
        </dgm:presLayoutVars>
      </dgm:prSet>
      <dgm:spPr/>
    </dgm:pt>
    <dgm:pt modelId="{48FAFB87-0BF9-49B9-8EB3-B48180165FD9}" type="pres">
      <dgm:prSet presAssocID="{CDEBF327-A569-4088-95DA-E05E0A2490DC}" presName="sp" presStyleCnt="0"/>
      <dgm:spPr/>
    </dgm:pt>
    <dgm:pt modelId="{C6F777A8-51DB-481B-8C95-2D2F68742B07}" type="pres">
      <dgm:prSet presAssocID="{D79BE541-2FA7-4EA1-B2B9-F438091EDE29}" presName="arrowAndChildren" presStyleCnt="0"/>
      <dgm:spPr/>
    </dgm:pt>
    <dgm:pt modelId="{267828E1-F16D-4B0E-B788-FA107E126E66}" type="pres">
      <dgm:prSet presAssocID="{D79BE541-2FA7-4EA1-B2B9-F438091EDE29}" presName="parentTextArrow" presStyleLbl="node1" presStyleIdx="2" presStyleCnt="6"/>
      <dgm:spPr/>
    </dgm:pt>
    <dgm:pt modelId="{DD219862-814A-4218-82E5-6C7B4840410B}" type="pres">
      <dgm:prSet presAssocID="{D79BE541-2FA7-4EA1-B2B9-F438091EDE29}" presName="arrow" presStyleLbl="node1" presStyleIdx="3" presStyleCnt="6"/>
      <dgm:spPr/>
    </dgm:pt>
    <dgm:pt modelId="{49CFE368-23E4-4D16-893E-88B0C1057460}" type="pres">
      <dgm:prSet presAssocID="{D79BE541-2FA7-4EA1-B2B9-F438091EDE29}" presName="descendantArrow" presStyleCnt="0"/>
      <dgm:spPr/>
    </dgm:pt>
    <dgm:pt modelId="{B1EF7920-9AF2-4785-B48E-68B8F95696E1}" type="pres">
      <dgm:prSet presAssocID="{688237AE-4AF4-4655-BCF6-3EBDA82B86C1}" presName="childTextArrow" presStyleLbl="fgAccFollowNode1" presStyleIdx="5" presStyleCnt="11">
        <dgm:presLayoutVars>
          <dgm:bulletEnabled val="1"/>
        </dgm:presLayoutVars>
      </dgm:prSet>
      <dgm:spPr/>
    </dgm:pt>
    <dgm:pt modelId="{B0D6B57E-3D87-4423-A989-54EF71A3B806}" type="pres">
      <dgm:prSet presAssocID="{67705F22-1749-4150-9426-07B670EE9F9F}" presName="childTextArrow" presStyleLbl="fgAccFollowNode1" presStyleIdx="6" presStyleCnt="11">
        <dgm:presLayoutVars>
          <dgm:bulletEnabled val="1"/>
        </dgm:presLayoutVars>
      </dgm:prSet>
      <dgm:spPr/>
    </dgm:pt>
    <dgm:pt modelId="{3E37F75F-D059-4672-9701-8BF481AE70D0}" type="pres">
      <dgm:prSet presAssocID="{AA5BADC7-2EE4-479F-BF96-7B7A0FB46C32}" presName="childTextArrow" presStyleLbl="fgAccFollowNode1" presStyleIdx="7" presStyleCnt="11">
        <dgm:presLayoutVars>
          <dgm:bulletEnabled val="1"/>
        </dgm:presLayoutVars>
      </dgm:prSet>
      <dgm:spPr/>
    </dgm:pt>
    <dgm:pt modelId="{24E0BC41-6370-4DD0-99C5-3656BA9B045D}" type="pres">
      <dgm:prSet presAssocID="{B6E66977-3CA6-4D1B-BD97-A505B5F9B6FA}" presName="sp" presStyleCnt="0"/>
      <dgm:spPr/>
    </dgm:pt>
    <dgm:pt modelId="{0BDE2D2D-4E23-4262-8271-11D8049AD371}" type="pres">
      <dgm:prSet presAssocID="{3C5CC937-BC18-4F59-9DE3-93DE89EFE433}" presName="arrowAndChildren" presStyleCnt="0"/>
      <dgm:spPr/>
    </dgm:pt>
    <dgm:pt modelId="{6C85F8C6-0E23-4E29-A77A-28D0B5E2560E}" type="pres">
      <dgm:prSet presAssocID="{3C5CC937-BC18-4F59-9DE3-93DE89EFE433}" presName="parentTextArrow" presStyleLbl="node1" presStyleIdx="3" presStyleCnt="6"/>
      <dgm:spPr/>
    </dgm:pt>
    <dgm:pt modelId="{0840A8F9-D749-46BF-8A7A-17D420045DE0}" type="pres">
      <dgm:prSet presAssocID="{3C5CC937-BC18-4F59-9DE3-93DE89EFE433}" presName="arrow" presStyleLbl="node1" presStyleIdx="4" presStyleCnt="6"/>
      <dgm:spPr/>
    </dgm:pt>
    <dgm:pt modelId="{D8E2C3DB-073F-40D7-8EDB-E19B9C243AEC}" type="pres">
      <dgm:prSet presAssocID="{3C5CC937-BC18-4F59-9DE3-93DE89EFE433}" presName="descendantArrow" presStyleCnt="0"/>
      <dgm:spPr/>
    </dgm:pt>
    <dgm:pt modelId="{9315AF86-AF82-45B4-A317-CB82C8C8D79A}" type="pres">
      <dgm:prSet presAssocID="{957E71E2-BAA9-43CB-BAC0-A00EA1A9598A}" presName="childTextArrow" presStyleLbl="fgAccFollowNode1" presStyleIdx="8" presStyleCnt="11">
        <dgm:presLayoutVars>
          <dgm:bulletEnabled val="1"/>
        </dgm:presLayoutVars>
      </dgm:prSet>
      <dgm:spPr/>
    </dgm:pt>
    <dgm:pt modelId="{EA5903BA-067E-4D83-A27B-2CC8C30FF0E5}" type="pres">
      <dgm:prSet presAssocID="{ADCE4BCE-F7E1-47B4-BBFB-C9B50389F6A0}" presName="childTextArrow" presStyleLbl="fgAccFollowNode1" presStyleIdx="9" presStyleCnt="11">
        <dgm:presLayoutVars>
          <dgm:bulletEnabled val="1"/>
        </dgm:presLayoutVars>
      </dgm:prSet>
      <dgm:spPr/>
    </dgm:pt>
    <dgm:pt modelId="{C8B0F5CD-AE92-40CF-B6C3-A37A15C824C2}" type="pres">
      <dgm:prSet presAssocID="{A1543770-ADCD-48F8-8A2A-1E0DA6A90876}" presName="sp" presStyleCnt="0"/>
      <dgm:spPr/>
    </dgm:pt>
    <dgm:pt modelId="{82AA1C06-1531-40D0-A2AF-BFEC9531222D}" type="pres">
      <dgm:prSet presAssocID="{0E08C6B0-1987-4A18-8101-6C4A0DBCD708}" presName="arrowAndChildren" presStyleCnt="0"/>
      <dgm:spPr/>
    </dgm:pt>
    <dgm:pt modelId="{16D78B57-1F3E-4176-9593-C1C4847425C7}" type="pres">
      <dgm:prSet presAssocID="{0E08C6B0-1987-4A18-8101-6C4A0DBCD708}" presName="parentTextArrow" presStyleLbl="node1" presStyleIdx="4" presStyleCnt="6"/>
      <dgm:spPr/>
    </dgm:pt>
    <dgm:pt modelId="{024CA0CC-21AE-472D-8361-4C2453F745A4}" type="pres">
      <dgm:prSet presAssocID="{0E08C6B0-1987-4A18-8101-6C4A0DBCD708}" presName="arrow" presStyleLbl="node1" presStyleIdx="5" presStyleCnt="6"/>
      <dgm:spPr/>
    </dgm:pt>
    <dgm:pt modelId="{99862CC8-A510-4597-B288-3A25A3628D18}" type="pres">
      <dgm:prSet presAssocID="{0E08C6B0-1987-4A18-8101-6C4A0DBCD708}" presName="descendantArrow" presStyleCnt="0"/>
      <dgm:spPr/>
    </dgm:pt>
    <dgm:pt modelId="{702BF8F6-763E-4DB3-9183-BD2A404B3A53}" type="pres">
      <dgm:prSet presAssocID="{3536B003-C7CE-4DB5-912A-4A5F686BA6BD}" presName="childTextArrow" presStyleLbl="fgAccFollowNode1" presStyleIdx="10" presStyleCnt="11">
        <dgm:presLayoutVars>
          <dgm:bulletEnabled val="1"/>
        </dgm:presLayoutVars>
      </dgm:prSet>
      <dgm:spPr/>
    </dgm:pt>
  </dgm:ptLst>
  <dgm:cxnLst>
    <dgm:cxn modelId="{3FDFA503-0A5D-49EF-8226-82D7E45E0EE0}" type="presOf" srcId="{9065D4AD-3D41-439F-B027-3ADEC0683937}" destId="{2E9E8B30-A502-4BE0-9E45-8FDFA2980CAA}" srcOrd="0" destOrd="0" presId="urn:microsoft.com/office/officeart/2005/8/layout/process4"/>
    <dgm:cxn modelId="{3B0EB905-F1AF-4588-8B17-B07D23AE226B}" type="presOf" srcId="{ADCE4BCE-F7E1-47B4-BBFB-C9B50389F6A0}" destId="{EA5903BA-067E-4D83-A27B-2CC8C30FF0E5}" srcOrd="0" destOrd="0" presId="urn:microsoft.com/office/officeart/2005/8/layout/process4"/>
    <dgm:cxn modelId="{0EA02E06-7BC6-471D-B8CB-82722853B81F}" type="presOf" srcId="{3FA19133-19B5-4A8E-B4E6-DD054ADD44E8}" destId="{39CBFB13-B37B-4491-9DD6-5D0F373CB768}" srcOrd="1" destOrd="0" presId="urn:microsoft.com/office/officeart/2005/8/layout/process4"/>
    <dgm:cxn modelId="{807B9C0C-C83E-4B52-A84B-A9D352C8B042}" type="presOf" srcId="{E0BA706A-F3DF-4A2B-9511-428F84B5E78E}" destId="{AE46634C-F89B-47D2-AD19-D732936D5CFE}" srcOrd="0" destOrd="0" presId="urn:microsoft.com/office/officeart/2005/8/layout/process4"/>
    <dgm:cxn modelId="{BC41B810-623A-4955-BCB4-863501200294}" srcId="{3C5CC937-BC18-4F59-9DE3-93DE89EFE433}" destId="{957E71E2-BAA9-43CB-BAC0-A00EA1A9598A}" srcOrd="0" destOrd="0" parTransId="{45BF3CAC-EDE8-4E79-B622-80AD52CCA49E}" sibTransId="{79AB0005-3321-49FB-B6F6-23E264443E84}"/>
    <dgm:cxn modelId="{89EFB515-8B4A-4DB1-B94D-9C00C893ABF3}" srcId="{480F821C-EEF1-426D-AF6D-96473B103926}" destId="{FC492733-0B64-4F8F-A854-218CFF834BC4}" srcOrd="3" destOrd="0" parTransId="{9AAE675E-53A4-4E59-8CA5-0BD3B016466E}" sibTransId="{C5185779-E067-41D4-8B1E-8EA19EA29EF5}"/>
    <dgm:cxn modelId="{8687FB16-E8D4-450A-9290-6D7A2C50477C}" srcId="{3C5CC937-BC18-4F59-9DE3-93DE89EFE433}" destId="{ADCE4BCE-F7E1-47B4-BBFB-C9B50389F6A0}" srcOrd="1" destOrd="0" parTransId="{7AB40C57-20F0-4C89-85D8-83E3280210FB}" sibTransId="{C63762F6-99FE-4968-8E38-B6ACD001F6F1}"/>
    <dgm:cxn modelId="{2445B618-BEB1-4147-8EDE-D75A4BC5A743}" type="presOf" srcId="{AA5BADC7-2EE4-479F-BF96-7B7A0FB46C32}" destId="{3E37F75F-D059-4672-9701-8BF481AE70D0}" srcOrd="0" destOrd="0" presId="urn:microsoft.com/office/officeart/2005/8/layout/process4"/>
    <dgm:cxn modelId="{CE640A19-F23B-4508-870C-0B4FD4B45347}" srcId="{FC492733-0B64-4F8F-A854-218CFF834BC4}" destId="{44AA83E2-2110-4D63-8018-EBFB03E3C310}" srcOrd="1" destOrd="0" parTransId="{1BB52BDF-D36B-4F4F-8227-A7F445F5C524}" sibTransId="{1ED9C2D3-4C56-4C62-A886-D29E443FA5FF}"/>
    <dgm:cxn modelId="{A022AF19-DED5-4C2A-9CAE-4334EE4D0201}" type="presOf" srcId="{67705F22-1749-4150-9426-07B670EE9F9F}" destId="{B0D6B57E-3D87-4423-A989-54EF71A3B806}" srcOrd="0" destOrd="0" presId="urn:microsoft.com/office/officeart/2005/8/layout/process4"/>
    <dgm:cxn modelId="{874A7F1C-F824-4C0B-9F7F-E71C2FF89415}" type="presOf" srcId="{0E08C6B0-1987-4A18-8101-6C4A0DBCD708}" destId="{16D78B57-1F3E-4176-9593-C1C4847425C7}" srcOrd="0" destOrd="0" presId="urn:microsoft.com/office/officeart/2005/8/layout/process4"/>
    <dgm:cxn modelId="{7DB36929-95BD-4A0E-ADEA-240D19FECD9B}" srcId="{3FA19133-19B5-4A8E-B4E6-DD054ADD44E8}" destId="{BA2C19A7-B93B-44FE-A567-FC2133C6F134}" srcOrd="0" destOrd="0" parTransId="{923FF9EE-6B12-431A-A465-5FB15075B7E9}" sibTransId="{147B6D6D-ED4B-46B4-B6C0-DDF0A7AA94F3}"/>
    <dgm:cxn modelId="{A14DE92E-4E92-451A-B6D6-29A48D8542A5}" srcId="{0E08C6B0-1987-4A18-8101-6C4A0DBCD708}" destId="{3536B003-C7CE-4DB5-912A-4A5F686BA6BD}" srcOrd="0" destOrd="0" parTransId="{2D06524C-3D3E-40C8-AEA7-1CD3B91188BE}" sibTransId="{521C33F9-9EEA-405B-AFB4-18B032C98C0D}"/>
    <dgm:cxn modelId="{D2E35D39-582A-4A4D-B53A-58A9893411F8}" srcId="{1C720FE4-CFFA-41BA-9691-50FD7575A738}" destId="{9065D4AD-3D41-439F-B027-3ADEC0683937}" srcOrd="1" destOrd="0" parTransId="{CC03D7E2-7E8F-4380-9D1A-313AB211FF86}" sibTransId="{F602784B-6DB7-4D3B-83A2-80E8FCF0D88B}"/>
    <dgm:cxn modelId="{6A40F03D-CEB1-465B-8D0D-3CFE9E0DCADA}" srcId="{480F821C-EEF1-426D-AF6D-96473B103926}" destId="{0E08C6B0-1987-4A18-8101-6C4A0DBCD708}" srcOrd="0" destOrd="0" parTransId="{57583175-D242-495F-8C94-781FCE2749AF}" sibTransId="{A1543770-ADCD-48F8-8A2A-1E0DA6A90876}"/>
    <dgm:cxn modelId="{4EBB555B-27F4-4A52-ADCC-C20E913AE252}" type="presOf" srcId="{D79BE541-2FA7-4EA1-B2B9-F438091EDE29}" destId="{DD219862-814A-4218-82E5-6C7B4840410B}" srcOrd="1" destOrd="0" presId="urn:microsoft.com/office/officeart/2005/8/layout/process4"/>
    <dgm:cxn modelId="{7E14E744-6BF6-40D3-8F25-758E85A48915}" srcId="{480F821C-EEF1-426D-AF6D-96473B103926}" destId="{D79BE541-2FA7-4EA1-B2B9-F438091EDE29}" srcOrd="2" destOrd="0" parTransId="{D6DBE3B7-C940-459F-B7EC-11C0DE02234B}" sibTransId="{CDEBF327-A569-4088-95DA-E05E0A2490DC}"/>
    <dgm:cxn modelId="{792CD666-AA69-431A-B84D-3634631824C3}" srcId="{480F821C-EEF1-426D-AF6D-96473B103926}" destId="{3C5CC937-BC18-4F59-9DE3-93DE89EFE433}" srcOrd="1" destOrd="0" parTransId="{9130DEA4-D1BF-4D5D-B595-A5D0FA90504F}" sibTransId="{B6E66977-3CA6-4D1B-BD97-A505B5F9B6FA}"/>
    <dgm:cxn modelId="{6206006D-AFB2-459B-BF02-D7DB74DF4DF6}" type="presOf" srcId="{0E08C6B0-1987-4A18-8101-6C4A0DBCD708}" destId="{024CA0CC-21AE-472D-8361-4C2453F745A4}" srcOrd="1" destOrd="0" presId="urn:microsoft.com/office/officeart/2005/8/layout/process4"/>
    <dgm:cxn modelId="{7DF31672-6C95-4AA0-B2B2-CF4EA107BDC0}" type="presOf" srcId="{FC492733-0B64-4F8F-A854-218CFF834BC4}" destId="{D90CDF8D-6442-4155-A396-DE0E64192428}" srcOrd="0" destOrd="0" presId="urn:microsoft.com/office/officeart/2005/8/layout/process4"/>
    <dgm:cxn modelId="{FE663B76-104E-4BAC-82C6-83725B34BC1A}" type="presOf" srcId="{957E71E2-BAA9-43CB-BAC0-A00EA1A9598A}" destId="{9315AF86-AF82-45B4-A317-CB82C8C8D79A}" srcOrd="0" destOrd="0" presId="urn:microsoft.com/office/officeart/2005/8/layout/process4"/>
    <dgm:cxn modelId="{7DD26079-DCAA-41E0-8DC5-111776B28C7C}" srcId="{FC492733-0B64-4F8F-A854-218CFF834BC4}" destId="{E0BA706A-F3DF-4A2B-9511-428F84B5E78E}" srcOrd="0" destOrd="0" parTransId="{EBC5FDA3-9214-4B01-9B2E-B8FD7ACC6CDF}" sibTransId="{FD4F3273-0824-4449-AF6F-3619AC30E44A}"/>
    <dgm:cxn modelId="{9CDDB58E-43D8-4317-A927-1EAF376FB128}" type="presOf" srcId="{FC492733-0B64-4F8F-A854-218CFF834BC4}" destId="{84FE3BFC-F18E-4EF8-AC57-375BAD458B43}" srcOrd="1" destOrd="0" presId="urn:microsoft.com/office/officeart/2005/8/layout/process4"/>
    <dgm:cxn modelId="{A26EB194-43A9-471D-8E7E-B42348D35AA4}" type="presOf" srcId="{44AA83E2-2110-4D63-8018-EBFB03E3C310}" destId="{79FB0430-245C-43B2-9223-F8BEAA82912F}" srcOrd="0" destOrd="0" presId="urn:microsoft.com/office/officeart/2005/8/layout/process4"/>
    <dgm:cxn modelId="{5C4D7397-47FA-4BC4-9575-6DF0C611F9DA}" type="presOf" srcId="{BA2C19A7-B93B-44FE-A567-FC2133C6F134}" destId="{F84FE8B3-AD42-4559-ABB8-8D3EE85B7283}" srcOrd="0" destOrd="0" presId="urn:microsoft.com/office/officeart/2005/8/layout/process4"/>
    <dgm:cxn modelId="{2EAF5497-C0AF-4FCD-B380-E5E97C63EA36}" srcId="{480F821C-EEF1-426D-AF6D-96473B103926}" destId="{3FA19133-19B5-4A8E-B4E6-DD054ADD44E8}" srcOrd="4" destOrd="0" parTransId="{408E6492-3A37-4657-B699-D61FECDFEB58}" sibTransId="{6498C879-E2F2-44DC-82C2-83BEE5663A2D}"/>
    <dgm:cxn modelId="{3D305398-81FC-41A3-8D86-A328BBAC2C22}" srcId="{480F821C-EEF1-426D-AF6D-96473B103926}" destId="{1C720FE4-CFFA-41BA-9691-50FD7575A738}" srcOrd="5" destOrd="0" parTransId="{6695BDC3-8C48-4825-B074-1A691C69D652}" sibTransId="{0EB9BF3C-06A8-4544-BB84-41BAE6E980A7}"/>
    <dgm:cxn modelId="{44FA4EA6-9307-47EE-9E8E-9977AF80B2ED}" type="presOf" srcId="{3C5CC937-BC18-4F59-9DE3-93DE89EFE433}" destId="{6C85F8C6-0E23-4E29-A77A-28D0B5E2560E}" srcOrd="0" destOrd="0" presId="urn:microsoft.com/office/officeart/2005/8/layout/process4"/>
    <dgm:cxn modelId="{438DBBB3-6364-4A60-A445-F3CE2F25FCE3}" type="presOf" srcId="{3536B003-C7CE-4DB5-912A-4A5F686BA6BD}" destId="{702BF8F6-763E-4DB3-9183-BD2A404B3A53}" srcOrd="0" destOrd="0" presId="urn:microsoft.com/office/officeart/2005/8/layout/process4"/>
    <dgm:cxn modelId="{EADE49BC-1FCB-49A5-9794-955A55724603}" type="presOf" srcId="{4923E167-D4E3-4862-B78E-32707706AD50}" destId="{670BBC47-32A2-421C-910E-5491A281A468}" srcOrd="0" destOrd="0" presId="urn:microsoft.com/office/officeart/2005/8/layout/process4"/>
    <dgm:cxn modelId="{1D7B55C8-10CA-465D-9E19-5880FDCF0995}" srcId="{D79BE541-2FA7-4EA1-B2B9-F438091EDE29}" destId="{AA5BADC7-2EE4-479F-BF96-7B7A0FB46C32}" srcOrd="2" destOrd="0" parTransId="{927CB2B4-239F-4842-8994-133EE857332F}" sibTransId="{3DA0705C-E1C1-48D9-B470-093321CB1374}"/>
    <dgm:cxn modelId="{01393AC9-0150-4EBF-9F68-9A6A4D54576F}" srcId="{D79BE541-2FA7-4EA1-B2B9-F438091EDE29}" destId="{67705F22-1749-4150-9426-07B670EE9F9F}" srcOrd="1" destOrd="0" parTransId="{2307475D-7C01-4E44-B5F8-74A9A105D709}" sibTransId="{9CC51CC8-9E2F-4FF1-A182-E26BCA7518F4}"/>
    <dgm:cxn modelId="{A88374CD-3F1C-4441-8EBB-4F6687FAEEBC}" type="presOf" srcId="{1C720FE4-CFFA-41BA-9691-50FD7575A738}" destId="{B53780EE-2602-4FD2-BAEB-D54888EA5794}" srcOrd="1" destOrd="0" presId="urn:microsoft.com/office/officeart/2005/8/layout/process4"/>
    <dgm:cxn modelId="{078DC6D5-0B33-466B-8950-9F448821558A}" type="presOf" srcId="{480F821C-EEF1-426D-AF6D-96473B103926}" destId="{C9AF3977-CCAD-4ECE-B275-85303B012D9C}" srcOrd="0" destOrd="0" presId="urn:microsoft.com/office/officeart/2005/8/layout/process4"/>
    <dgm:cxn modelId="{26EF54D9-250A-4A21-B4C3-F0A112F44CB2}" type="presOf" srcId="{1C720FE4-CFFA-41BA-9691-50FD7575A738}" destId="{8B868299-500E-4FE3-BA4F-6994D2BA8B42}" srcOrd="0" destOrd="0" presId="urn:microsoft.com/office/officeart/2005/8/layout/process4"/>
    <dgm:cxn modelId="{CAB313E2-6D1F-4D91-8574-5A2F17447E5C}" type="presOf" srcId="{3FA19133-19B5-4A8E-B4E6-DD054ADD44E8}" destId="{1502EB24-4AEB-453B-A1B9-2A8568406B90}" srcOrd="0" destOrd="0" presId="urn:microsoft.com/office/officeart/2005/8/layout/process4"/>
    <dgm:cxn modelId="{13A64BE7-6D07-4FF4-8D6D-FEBE925EDA35}" type="presOf" srcId="{3C5CC937-BC18-4F59-9DE3-93DE89EFE433}" destId="{0840A8F9-D749-46BF-8A7A-17D420045DE0}" srcOrd="1" destOrd="0" presId="urn:microsoft.com/office/officeart/2005/8/layout/process4"/>
    <dgm:cxn modelId="{F9A968EB-D9F8-437D-9FFF-9A4D560D384F}" type="presOf" srcId="{688237AE-4AF4-4655-BCF6-3EBDA82B86C1}" destId="{B1EF7920-9AF2-4785-B48E-68B8F95696E1}" srcOrd="0" destOrd="0" presId="urn:microsoft.com/office/officeart/2005/8/layout/process4"/>
    <dgm:cxn modelId="{480DE0EB-317F-4265-83CF-74C86BA25898}" srcId="{1C720FE4-CFFA-41BA-9691-50FD7575A738}" destId="{4923E167-D4E3-4862-B78E-32707706AD50}" srcOrd="0" destOrd="0" parTransId="{C9A5EBDF-77DA-4122-9ACE-5DAFE4D3A022}" sibTransId="{8CEC904A-B23D-451E-BE43-68B26C32715D}"/>
    <dgm:cxn modelId="{32E939FD-B796-45E3-A08A-94A7C541FB87}" srcId="{D79BE541-2FA7-4EA1-B2B9-F438091EDE29}" destId="{688237AE-4AF4-4655-BCF6-3EBDA82B86C1}" srcOrd="0" destOrd="0" parTransId="{187BFD2D-9F5E-4A3C-B52C-42CD428753C5}" sibTransId="{1451B30C-289E-4A4A-AF65-30833819FD30}"/>
    <dgm:cxn modelId="{0747FCFF-5497-4CEC-89C0-C6715D468157}" type="presOf" srcId="{D79BE541-2FA7-4EA1-B2B9-F438091EDE29}" destId="{267828E1-F16D-4B0E-B788-FA107E126E66}" srcOrd="0" destOrd="0" presId="urn:microsoft.com/office/officeart/2005/8/layout/process4"/>
    <dgm:cxn modelId="{CAC81BA1-F53D-4DD4-89F4-74B3960AD1F5}" type="presParOf" srcId="{C9AF3977-CCAD-4ECE-B275-85303B012D9C}" destId="{B13D5BD9-FF66-4C1D-8199-99155D07EE73}" srcOrd="0" destOrd="0" presId="urn:microsoft.com/office/officeart/2005/8/layout/process4"/>
    <dgm:cxn modelId="{AA24F4FB-8171-44B6-A618-264BB4944DFF}" type="presParOf" srcId="{B13D5BD9-FF66-4C1D-8199-99155D07EE73}" destId="{8B868299-500E-4FE3-BA4F-6994D2BA8B42}" srcOrd="0" destOrd="0" presId="urn:microsoft.com/office/officeart/2005/8/layout/process4"/>
    <dgm:cxn modelId="{B3DAC363-77F6-498D-B465-CE99B0F7E000}" type="presParOf" srcId="{B13D5BD9-FF66-4C1D-8199-99155D07EE73}" destId="{B53780EE-2602-4FD2-BAEB-D54888EA5794}" srcOrd="1" destOrd="0" presId="urn:microsoft.com/office/officeart/2005/8/layout/process4"/>
    <dgm:cxn modelId="{F432C5B2-998C-4BDF-BC36-260A8C5CB1CB}" type="presParOf" srcId="{B13D5BD9-FF66-4C1D-8199-99155D07EE73}" destId="{E9D49A46-2335-47D1-A27D-F688CB07E03E}" srcOrd="2" destOrd="0" presId="urn:microsoft.com/office/officeart/2005/8/layout/process4"/>
    <dgm:cxn modelId="{A3023756-37F5-4539-AA9E-BF31B8514E0A}" type="presParOf" srcId="{E9D49A46-2335-47D1-A27D-F688CB07E03E}" destId="{670BBC47-32A2-421C-910E-5491A281A468}" srcOrd="0" destOrd="0" presId="urn:microsoft.com/office/officeart/2005/8/layout/process4"/>
    <dgm:cxn modelId="{D9E3BD0A-C7B8-4E23-980B-BA105B3A06DC}" type="presParOf" srcId="{E9D49A46-2335-47D1-A27D-F688CB07E03E}" destId="{2E9E8B30-A502-4BE0-9E45-8FDFA2980CAA}" srcOrd="1" destOrd="0" presId="urn:microsoft.com/office/officeart/2005/8/layout/process4"/>
    <dgm:cxn modelId="{A8B25926-7C42-4C88-B728-4214136D38C5}" type="presParOf" srcId="{C9AF3977-CCAD-4ECE-B275-85303B012D9C}" destId="{8A7B66C3-BDBD-4356-867B-5F7B23B47D35}" srcOrd="1" destOrd="0" presId="urn:microsoft.com/office/officeart/2005/8/layout/process4"/>
    <dgm:cxn modelId="{E5D63811-96E6-4C04-B56E-A6A226B3536C}" type="presParOf" srcId="{C9AF3977-CCAD-4ECE-B275-85303B012D9C}" destId="{24E98A1B-6304-42E3-B33C-E4DCBFC4FDFC}" srcOrd="2" destOrd="0" presId="urn:microsoft.com/office/officeart/2005/8/layout/process4"/>
    <dgm:cxn modelId="{D4565952-03FB-40E5-9001-2A7DBEBF3E76}" type="presParOf" srcId="{24E98A1B-6304-42E3-B33C-E4DCBFC4FDFC}" destId="{1502EB24-4AEB-453B-A1B9-2A8568406B90}" srcOrd="0" destOrd="0" presId="urn:microsoft.com/office/officeart/2005/8/layout/process4"/>
    <dgm:cxn modelId="{47244E08-E357-4E74-AD4B-26D7ECEE7478}" type="presParOf" srcId="{24E98A1B-6304-42E3-B33C-E4DCBFC4FDFC}" destId="{39CBFB13-B37B-4491-9DD6-5D0F373CB768}" srcOrd="1" destOrd="0" presId="urn:microsoft.com/office/officeart/2005/8/layout/process4"/>
    <dgm:cxn modelId="{436EFDFC-38DB-456F-A242-F03507B37BA7}" type="presParOf" srcId="{24E98A1B-6304-42E3-B33C-E4DCBFC4FDFC}" destId="{6309E49D-3D82-4676-BA12-3B081E6BDB91}" srcOrd="2" destOrd="0" presId="urn:microsoft.com/office/officeart/2005/8/layout/process4"/>
    <dgm:cxn modelId="{46102409-F9B7-4566-AB2B-3832B4C90EA3}" type="presParOf" srcId="{6309E49D-3D82-4676-BA12-3B081E6BDB91}" destId="{F84FE8B3-AD42-4559-ABB8-8D3EE85B7283}" srcOrd="0" destOrd="0" presId="urn:microsoft.com/office/officeart/2005/8/layout/process4"/>
    <dgm:cxn modelId="{5BBC5388-3954-4047-BF8A-DB6FEDD7E26A}" type="presParOf" srcId="{C9AF3977-CCAD-4ECE-B275-85303B012D9C}" destId="{D65ED318-6591-4C28-A361-4C49CAB286DD}" srcOrd="3" destOrd="0" presId="urn:microsoft.com/office/officeart/2005/8/layout/process4"/>
    <dgm:cxn modelId="{2FE32349-CA52-4EF1-BE32-8E2FE5300A00}" type="presParOf" srcId="{C9AF3977-CCAD-4ECE-B275-85303B012D9C}" destId="{637D79D7-9589-45CB-9739-5F2B310B989C}" srcOrd="4" destOrd="0" presId="urn:microsoft.com/office/officeart/2005/8/layout/process4"/>
    <dgm:cxn modelId="{1EA22750-C821-4103-A117-B167A4BC3A74}" type="presParOf" srcId="{637D79D7-9589-45CB-9739-5F2B310B989C}" destId="{D90CDF8D-6442-4155-A396-DE0E64192428}" srcOrd="0" destOrd="0" presId="urn:microsoft.com/office/officeart/2005/8/layout/process4"/>
    <dgm:cxn modelId="{0624A3FB-AC0E-49D8-9373-016623BFAFD2}" type="presParOf" srcId="{637D79D7-9589-45CB-9739-5F2B310B989C}" destId="{84FE3BFC-F18E-4EF8-AC57-375BAD458B43}" srcOrd="1" destOrd="0" presId="urn:microsoft.com/office/officeart/2005/8/layout/process4"/>
    <dgm:cxn modelId="{4BC26042-08C2-4C7A-AFB7-8BCA55639CAA}" type="presParOf" srcId="{637D79D7-9589-45CB-9739-5F2B310B989C}" destId="{508D4B52-3160-4028-894C-0FACD2048AB1}" srcOrd="2" destOrd="0" presId="urn:microsoft.com/office/officeart/2005/8/layout/process4"/>
    <dgm:cxn modelId="{035AAFD4-B22A-4187-B919-120D5F8319C8}" type="presParOf" srcId="{508D4B52-3160-4028-894C-0FACD2048AB1}" destId="{AE46634C-F89B-47D2-AD19-D732936D5CFE}" srcOrd="0" destOrd="0" presId="urn:microsoft.com/office/officeart/2005/8/layout/process4"/>
    <dgm:cxn modelId="{EBA630A4-6B7B-4963-9977-E69631640236}" type="presParOf" srcId="{508D4B52-3160-4028-894C-0FACD2048AB1}" destId="{79FB0430-245C-43B2-9223-F8BEAA82912F}" srcOrd="1" destOrd="0" presId="urn:microsoft.com/office/officeart/2005/8/layout/process4"/>
    <dgm:cxn modelId="{C951B6AD-F7C4-4351-90EE-CAFA8BBD185D}" type="presParOf" srcId="{C9AF3977-CCAD-4ECE-B275-85303B012D9C}" destId="{48FAFB87-0BF9-49B9-8EB3-B48180165FD9}" srcOrd="5" destOrd="0" presId="urn:microsoft.com/office/officeart/2005/8/layout/process4"/>
    <dgm:cxn modelId="{EDB88485-2D05-4599-B29B-0F0E5271B034}" type="presParOf" srcId="{C9AF3977-CCAD-4ECE-B275-85303B012D9C}" destId="{C6F777A8-51DB-481B-8C95-2D2F68742B07}" srcOrd="6" destOrd="0" presId="urn:microsoft.com/office/officeart/2005/8/layout/process4"/>
    <dgm:cxn modelId="{9640ACDF-6377-4E18-AD2F-B7A387876B7F}" type="presParOf" srcId="{C6F777A8-51DB-481B-8C95-2D2F68742B07}" destId="{267828E1-F16D-4B0E-B788-FA107E126E66}" srcOrd="0" destOrd="0" presId="urn:microsoft.com/office/officeart/2005/8/layout/process4"/>
    <dgm:cxn modelId="{5195D6F1-AC8B-4CDB-913E-B641710147FC}" type="presParOf" srcId="{C6F777A8-51DB-481B-8C95-2D2F68742B07}" destId="{DD219862-814A-4218-82E5-6C7B4840410B}" srcOrd="1" destOrd="0" presId="urn:microsoft.com/office/officeart/2005/8/layout/process4"/>
    <dgm:cxn modelId="{5159DF9E-BE94-4456-961D-7D4149D81240}" type="presParOf" srcId="{C6F777A8-51DB-481B-8C95-2D2F68742B07}" destId="{49CFE368-23E4-4D16-893E-88B0C1057460}" srcOrd="2" destOrd="0" presId="urn:microsoft.com/office/officeart/2005/8/layout/process4"/>
    <dgm:cxn modelId="{F7580492-4D82-42B2-BE9E-33EDD3AE91CA}" type="presParOf" srcId="{49CFE368-23E4-4D16-893E-88B0C1057460}" destId="{B1EF7920-9AF2-4785-B48E-68B8F95696E1}" srcOrd="0" destOrd="0" presId="urn:microsoft.com/office/officeart/2005/8/layout/process4"/>
    <dgm:cxn modelId="{F882E53C-A4B0-49C5-9E6A-E4BB3AF56A1E}" type="presParOf" srcId="{49CFE368-23E4-4D16-893E-88B0C1057460}" destId="{B0D6B57E-3D87-4423-A989-54EF71A3B806}" srcOrd="1" destOrd="0" presId="urn:microsoft.com/office/officeart/2005/8/layout/process4"/>
    <dgm:cxn modelId="{9B05461B-B6AD-4253-B59D-7E6E0A3BF4AF}" type="presParOf" srcId="{49CFE368-23E4-4D16-893E-88B0C1057460}" destId="{3E37F75F-D059-4672-9701-8BF481AE70D0}" srcOrd="2" destOrd="0" presId="urn:microsoft.com/office/officeart/2005/8/layout/process4"/>
    <dgm:cxn modelId="{8B02D64D-11ED-43D9-BD0B-4248493C0CFC}" type="presParOf" srcId="{C9AF3977-CCAD-4ECE-B275-85303B012D9C}" destId="{24E0BC41-6370-4DD0-99C5-3656BA9B045D}" srcOrd="7" destOrd="0" presId="urn:microsoft.com/office/officeart/2005/8/layout/process4"/>
    <dgm:cxn modelId="{4D100EEA-56EF-4509-AEBD-BC4449DC7E1F}" type="presParOf" srcId="{C9AF3977-CCAD-4ECE-B275-85303B012D9C}" destId="{0BDE2D2D-4E23-4262-8271-11D8049AD371}" srcOrd="8" destOrd="0" presId="urn:microsoft.com/office/officeart/2005/8/layout/process4"/>
    <dgm:cxn modelId="{E2E4D820-46E2-4519-B859-4157FD389A98}" type="presParOf" srcId="{0BDE2D2D-4E23-4262-8271-11D8049AD371}" destId="{6C85F8C6-0E23-4E29-A77A-28D0B5E2560E}" srcOrd="0" destOrd="0" presId="urn:microsoft.com/office/officeart/2005/8/layout/process4"/>
    <dgm:cxn modelId="{88C9BD3B-2D13-454E-A23E-CC70D13C1B02}" type="presParOf" srcId="{0BDE2D2D-4E23-4262-8271-11D8049AD371}" destId="{0840A8F9-D749-46BF-8A7A-17D420045DE0}" srcOrd="1" destOrd="0" presId="urn:microsoft.com/office/officeart/2005/8/layout/process4"/>
    <dgm:cxn modelId="{D25A45B3-C2B0-4972-84EE-1902A9137BC1}" type="presParOf" srcId="{0BDE2D2D-4E23-4262-8271-11D8049AD371}" destId="{D8E2C3DB-073F-40D7-8EDB-E19B9C243AEC}" srcOrd="2" destOrd="0" presId="urn:microsoft.com/office/officeart/2005/8/layout/process4"/>
    <dgm:cxn modelId="{1183A1FF-CD69-41D5-842A-6DD725C35FD9}" type="presParOf" srcId="{D8E2C3DB-073F-40D7-8EDB-E19B9C243AEC}" destId="{9315AF86-AF82-45B4-A317-CB82C8C8D79A}" srcOrd="0" destOrd="0" presId="urn:microsoft.com/office/officeart/2005/8/layout/process4"/>
    <dgm:cxn modelId="{85B963E5-C4FC-4B12-9C74-0047E16E688A}" type="presParOf" srcId="{D8E2C3DB-073F-40D7-8EDB-E19B9C243AEC}" destId="{EA5903BA-067E-4D83-A27B-2CC8C30FF0E5}" srcOrd="1" destOrd="0" presId="urn:microsoft.com/office/officeart/2005/8/layout/process4"/>
    <dgm:cxn modelId="{49D92B8B-7082-4E76-BF49-678700C05C14}" type="presParOf" srcId="{C9AF3977-CCAD-4ECE-B275-85303B012D9C}" destId="{C8B0F5CD-AE92-40CF-B6C3-A37A15C824C2}" srcOrd="9" destOrd="0" presId="urn:microsoft.com/office/officeart/2005/8/layout/process4"/>
    <dgm:cxn modelId="{E91A9BA5-EE9F-475B-A9F7-BE5C51644938}" type="presParOf" srcId="{C9AF3977-CCAD-4ECE-B275-85303B012D9C}" destId="{82AA1C06-1531-40D0-A2AF-BFEC9531222D}" srcOrd="10" destOrd="0" presId="urn:microsoft.com/office/officeart/2005/8/layout/process4"/>
    <dgm:cxn modelId="{AF72EF1D-884E-435E-A6CF-B696335F166F}" type="presParOf" srcId="{82AA1C06-1531-40D0-A2AF-BFEC9531222D}" destId="{16D78B57-1F3E-4176-9593-C1C4847425C7}" srcOrd="0" destOrd="0" presId="urn:microsoft.com/office/officeart/2005/8/layout/process4"/>
    <dgm:cxn modelId="{3EF60BFC-4AF5-4107-8E66-755AF206A96B}" type="presParOf" srcId="{82AA1C06-1531-40D0-A2AF-BFEC9531222D}" destId="{024CA0CC-21AE-472D-8361-4C2453F745A4}" srcOrd="1" destOrd="0" presId="urn:microsoft.com/office/officeart/2005/8/layout/process4"/>
    <dgm:cxn modelId="{2D3FA01A-1038-4A6C-810B-7A0197D13512}" type="presParOf" srcId="{82AA1C06-1531-40D0-A2AF-BFEC9531222D}" destId="{99862CC8-A510-4597-B288-3A25A3628D18}" srcOrd="2" destOrd="0" presId="urn:microsoft.com/office/officeart/2005/8/layout/process4"/>
    <dgm:cxn modelId="{6C8B81F4-2251-4442-9246-147B51ABD7BE}" type="presParOf" srcId="{99862CC8-A510-4597-B288-3A25A3628D18}" destId="{702BF8F6-763E-4DB3-9183-BD2A404B3A5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1B0D9-C644-494E-A6C4-1082E822C731}">
      <dsp:nvSpPr>
        <dsp:cNvPr id="0" name=""/>
        <dsp:cNvSpPr/>
      </dsp:nvSpPr>
      <dsp:spPr>
        <a:xfrm>
          <a:off x="6444147" y="0"/>
          <a:ext cx="1941628" cy="52308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2018-2019 г.</a:t>
          </a:r>
        </a:p>
      </dsp:txBody>
      <dsp:txXfrm>
        <a:off x="6444147" y="0"/>
        <a:ext cx="1941628" cy="1569243"/>
      </dsp:txXfrm>
    </dsp:sp>
    <dsp:sp modelId="{9FAF2E27-A5B8-4516-8F02-218287B8724C}">
      <dsp:nvSpPr>
        <dsp:cNvPr id="0" name=""/>
        <dsp:cNvSpPr/>
      </dsp:nvSpPr>
      <dsp:spPr>
        <a:xfrm>
          <a:off x="4911938" y="0"/>
          <a:ext cx="1313322" cy="52308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Начало </a:t>
          </a:r>
          <a:r>
            <a:rPr lang="ru-RU" sz="1400" kern="1200"/>
            <a:t>работ второй стадии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2018 г.</a:t>
          </a:r>
          <a:endParaRPr lang="ru-RU" sz="1400" kern="1200" dirty="0"/>
        </a:p>
      </dsp:txBody>
      <dsp:txXfrm>
        <a:off x="4911938" y="0"/>
        <a:ext cx="1313322" cy="1569243"/>
      </dsp:txXfrm>
    </dsp:sp>
    <dsp:sp modelId="{2B8E2335-4BDE-4A62-A686-5DEDF5D285BD}">
      <dsp:nvSpPr>
        <dsp:cNvPr id="0" name=""/>
        <dsp:cNvSpPr/>
      </dsp:nvSpPr>
      <dsp:spPr>
        <a:xfrm>
          <a:off x="3379729" y="0"/>
          <a:ext cx="1313322" cy="52308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Завершение 2 этапа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(1 стадия)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(4 кв. 2015 г.)</a:t>
          </a:r>
        </a:p>
      </dsp:txBody>
      <dsp:txXfrm>
        <a:off x="3379729" y="0"/>
        <a:ext cx="1313322" cy="1569243"/>
      </dsp:txXfrm>
    </dsp:sp>
    <dsp:sp modelId="{802D33D0-B1D9-45E9-95C9-E71C8B15A536}">
      <dsp:nvSpPr>
        <dsp:cNvPr id="0" name=""/>
        <dsp:cNvSpPr/>
      </dsp:nvSpPr>
      <dsp:spPr>
        <a:xfrm>
          <a:off x="1847520" y="0"/>
          <a:ext cx="1313322" cy="52308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Завершение 1 этапа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(1 стадия)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(2 кв. 2015 г.)</a:t>
          </a:r>
        </a:p>
      </dsp:txBody>
      <dsp:txXfrm>
        <a:off x="1847520" y="0"/>
        <a:ext cx="1313322" cy="1569243"/>
      </dsp:txXfrm>
    </dsp:sp>
    <dsp:sp modelId="{57243107-CDC6-4406-8AE2-D7787955C662}">
      <dsp:nvSpPr>
        <dsp:cNvPr id="0" name=""/>
        <dsp:cNvSpPr/>
      </dsp:nvSpPr>
      <dsp:spPr>
        <a:xfrm>
          <a:off x="315311" y="0"/>
          <a:ext cx="1313322" cy="52308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Начало работ первой стадии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2014 г.</a:t>
          </a:r>
        </a:p>
      </dsp:txBody>
      <dsp:txXfrm>
        <a:off x="315311" y="0"/>
        <a:ext cx="1313322" cy="1569243"/>
      </dsp:txXfrm>
    </dsp:sp>
    <dsp:sp modelId="{57FB7D31-1000-493F-AD98-6E5BE85F4397}">
      <dsp:nvSpPr>
        <dsp:cNvPr id="0" name=""/>
        <dsp:cNvSpPr/>
      </dsp:nvSpPr>
      <dsp:spPr>
        <a:xfrm>
          <a:off x="424754" y="3066046"/>
          <a:ext cx="1094435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Начало работ</a:t>
          </a:r>
        </a:p>
      </dsp:txBody>
      <dsp:txXfrm>
        <a:off x="440781" y="3082073"/>
        <a:ext cx="1062381" cy="515163"/>
      </dsp:txXfrm>
    </dsp:sp>
    <dsp:sp modelId="{DA37A5E8-FAE8-4AEB-9885-EB0BE58E0284}">
      <dsp:nvSpPr>
        <dsp:cNvPr id="0" name=""/>
        <dsp:cNvSpPr/>
      </dsp:nvSpPr>
      <dsp:spPr>
        <a:xfrm>
          <a:off x="1519189" y="3330240"/>
          <a:ext cx="437774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437774" y="94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727132" y="3328711"/>
        <a:ext cx="21888" cy="21888"/>
      </dsp:txXfrm>
    </dsp:sp>
    <dsp:sp modelId="{F43F1A5F-17B9-463F-B5CF-E50913950277}">
      <dsp:nvSpPr>
        <dsp:cNvPr id="0" name=""/>
        <dsp:cNvSpPr/>
      </dsp:nvSpPr>
      <dsp:spPr>
        <a:xfrm>
          <a:off x="1956963" y="2956540"/>
          <a:ext cx="1094435" cy="766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3</a:t>
          </a:r>
          <a:r>
            <a:rPr lang="en-US" sz="1000" kern="1200" dirty="0"/>
            <a:t>D </a:t>
          </a:r>
          <a:r>
            <a:rPr lang="ru-RU" sz="1000" kern="1200" dirty="0"/>
            <a:t>моделей на 2 модификации УРАЛ-М</a:t>
          </a:r>
        </a:p>
      </dsp:txBody>
      <dsp:txXfrm>
        <a:off x="1979405" y="2978982"/>
        <a:ext cx="1049551" cy="721346"/>
      </dsp:txXfrm>
    </dsp:sp>
    <dsp:sp modelId="{E4614C4A-6D0B-4BEF-9DF8-0BCA89AFC708}">
      <dsp:nvSpPr>
        <dsp:cNvPr id="0" name=""/>
        <dsp:cNvSpPr/>
      </dsp:nvSpPr>
      <dsp:spPr>
        <a:xfrm rot="17253622">
          <a:off x="2544798" y="2638561"/>
          <a:ext cx="1450973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1450973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234011" y="2611702"/>
        <a:ext cx="72548" cy="72548"/>
      </dsp:txXfrm>
    </dsp:sp>
    <dsp:sp modelId="{E80D222F-48EC-40B9-9CBC-6F6127A79B42}">
      <dsp:nvSpPr>
        <dsp:cNvPr id="0" name=""/>
        <dsp:cNvSpPr/>
      </dsp:nvSpPr>
      <dsp:spPr>
        <a:xfrm>
          <a:off x="3489172" y="1483376"/>
          <a:ext cx="1094435" cy="9458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комплектов ЭД на 2 модификации (РЭ, КИ, УП, НЗЧ)</a:t>
          </a:r>
        </a:p>
      </dsp:txBody>
      <dsp:txXfrm>
        <a:off x="3516875" y="1511079"/>
        <a:ext cx="1039029" cy="890437"/>
      </dsp:txXfrm>
    </dsp:sp>
    <dsp:sp modelId="{424532A2-2636-4DA0-86EB-1A1C79EDF285}">
      <dsp:nvSpPr>
        <dsp:cNvPr id="0" name=""/>
        <dsp:cNvSpPr/>
      </dsp:nvSpPr>
      <dsp:spPr>
        <a:xfrm rot="21264939">
          <a:off x="3050354" y="3308838"/>
          <a:ext cx="439861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439861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259289" y="3307257"/>
        <a:ext cx="21993" cy="21993"/>
      </dsp:txXfrm>
    </dsp:sp>
    <dsp:sp modelId="{9A79FE96-646F-4799-ACDE-B0773820342D}">
      <dsp:nvSpPr>
        <dsp:cNvPr id="0" name=""/>
        <dsp:cNvSpPr/>
      </dsp:nvSpPr>
      <dsp:spPr>
        <a:xfrm>
          <a:off x="3489172" y="2895126"/>
          <a:ext cx="1094435" cy="8034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Использование 3</a:t>
          </a:r>
          <a:r>
            <a:rPr lang="en-US" sz="1000" kern="1200" dirty="0"/>
            <a:t>D</a:t>
          </a:r>
          <a:r>
            <a:rPr lang="ru-RU" sz="1000" kern="1200" dirty="0"/>
            <a:t> для проверки компоновок модификаций базовых моделей</a:t>
          </a:r>
        </a:p>
      </dsp:txBody>
      <dsp:txXfrm>
        <a:off x="3512704" y="2918658"/>
        <a:ext cx="1047371" cy="756388"/>
      </dsp:txXfrm>
    </dsp:sp>
    <dsp:sp modelId="{E5434522-EF61-4B7A-A765-60441A90A827}">
      <dsp:nvSpPr>
        <dsp:cNvPr id="0" name=""/>
        <dsp:cNvSpPr/>
      </dsp:nvSpPr>
      <dsp:spPr>
        <a:xfrm rot="17461639">
          <a:off x="4192463" y="2718028"/>
          <a:ext cx="1220061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1220061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71993" y="2696942"/>
        <a:ext cx="61003" cy="61003"/>
      </dsp:txXfrm>
    </dsp:sp>
    <dsp:sp modelId="{3591DF8C-89C4-495E-9596-EF8427B08235}">
      <dsp:nvSpPr>
        <dsp:cNvPr id="0" name=""/>
        <dsp:cNvSpPr/>
      </dsp:nvSpPr>
      <dsp:spPr>
        <a:xfrm>
          <a:off x="5021381" y="1805279"/>
          <a:ext cx="1094435" cy="705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3</a:t>
          </a:r>
          <a:r>
            <a:rPr lang="en-US" sz="1000" kern="1200" dirty="0"/>
            <a:t>D </a:t>
          </a:r>
          <a:r>
            <a:rPr lang="ru-RU" sz="1000" kern="1200" dirty="0"/>
            <a:t>моделей на коммерческие автомобили</a:t>
          </a:r>
        </a:p>
      </dsp:txBody>
      <dsp:txXfrm>
        <a:off x="5042045" y="1825943"/>
        <a:ext cx="1053107" cy="664183"/>
      </dsp:txXfrm>
    </dsp:sp>
    <dsp:sp modelId="{FA368A73-F4E0-48D3-B9DE-0300B7C85B29}">
      <dsp:nvSpPr>
        <dsp:cNvPr id="0" name=""/>
        <dsp:cNvSpPr/>
      </dsp:nvSpPr>
      <dsp:spPr>
        <a:xfrm rot="19457599">
          <a:off x="6065143" y="1991294"/>
          <a:ext cx="539120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539120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21225" y="1987231"/>
        <a:ext cx="26956" cy="26956"/>
      </dsp:txXfrm>
    </dsp:sp>
    <dsp:sp modelId="{F8BA70FE-9052-43F3-A12B-BF74C893A383}">
      <dsp:nvSpPr>
        <dsp:cNvPr id="0" name=""/>
        <dsp:cNvSpPr/>
      </dsp:nvSpPr>
      <dsp:spPr>
        <a:xfrm>
          <a:off x="6553590" y="1569776"/>
          <a:ext cx="1762412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Автоматизированное формирование </a:t>
          </a:r>
          <a:r>
            <a:rPr lang="ru-RU" sz="1000" kern="1200" dirty="0" err="1"/>
            <a:t>электросхем</a:t>
          </a:r>
          <a:r>
            <a:rPr lang="ru-RU" sz="1000" kern="1200" dirty="0"/>
            <a:t> на основе 3</a:t>
          </a:r>
          <a:r>
            <a:rPr lang="en-US" sz="1000" kern="1200" dirty="0"/>
            <a:t>D </a:t>
          </a:r>
          <a:r>
            <a:rPr lang="ru-RU" sz="1000" kern="1200" dirty="0"/>
            <a:t>моделей</a:t>
          </a:r>
        </a:p>
      </dsp:txBody>
      <dsp:txXfrm>
        <a:off x="6569617" y="1585803"/>
        <a:ext cx="1730358" cy="515163"/>
      </dsp:txXfrm>
    </dsp:sp>
    <dsp:sp modelId="{AB9D2021-0E2D-4BF5-A9E3-707DDDA74A01}">
      <dsp:nvSpPr>
        <dsp:cNvPr id="0" name=""/>
        <dsp:cNvSpPr/>
      </dsp:nvSpPr>
      <dsp:spPr>
        <a:xfrm rot="2142401">
          <a:off x="6065143" y="2305944"/>
          <a:ext cx="539120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539120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21225" y="2301882"/>
        <a:ext cx="26956" cy="26956"/>
      </dsp:txXfrm>
    </dsp:sp>
    <dsp:sp modelId="{FC3A6E66-3740-47F4-847C-67B54AEFDC10}">
      <dsp:nvSpPr>
        <dsp:cNvPr id="0" name=""/>
        <dsp:cNvSpPr/>
      </dsp:nvSpPr>
      <dsp:spPr>
        <a:xfrm>
          <a:off x="6553590" y="2199076"/>
          <a:ext cx="1762412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Расчетные задачи</a:t>
          </a:r>
        </a:p>
      </dsp:txBody>
      <dsp:txXfrm>
        <a:off x="6569617" y="2215103"/>
        <a:ext cx="1730358" cy="515163"/>
      </dsp:txXfrm>
    </dsp:sp>
    <dsp:sp modelId="{E2BC36C2-9C38-46C5-8F93-30A5D9A16263}">
      <dsp:nvSpPr>
        <dsp:cNvPr id="0" name=""/>
        <dsp:cNvSpPr/>
      </dsp:nvSpPr>
      <dsp:spPr>
        <a:xfrm rot="20160280">
          <a:off x="4562901" y="3190003"/>
          <a:ext cx="479185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479185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90515" y="3187439"/>
        <a:ext cx="23959" cy="23959"/>
      </dsp:txXfrm>
    </dsp:sp>
    <dsp:sp modelId="{050BA28E-5AFF-4FFB-A11F-9554C4415000}">
      <dsp:nvSpPr>
        <dsp:cNvPr id="0" name=""/>
        <dsp:cNvSpPr/>
      </dsp:nvSpPr>
      <dsp:spPr>
        <a:xfrm>
          <a:off x="5021381" y="2700557"/>
          <a:ext cx="1094435" cy="802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Проверка компоновочных решений на автомобили МО РФ в рамках ОКР</a:t>
          </a:r>
        </a:p>
      </dsp:txBody>
      <dsp:txXfrm>
        <a:off x="5044896" y="2724072"/>
        <a:ext cx="1047405" cy="755825"/>
      </dsp:txXfrm>
    </dsp:sp>
    <dsp:sp modelId="{DCB23343-8B6B-4C34-9968-E2F087F6E4B5}">
      <dsp:nvSpPr>
        <dsp:cNvPr id="0" name=""/>
        <dsp:cNvSpPr/>
      </dsp:nvSpPr>
      <dsp:spPr>
        <a:xfrm>
          <a:off x="6115816" y="3092569"/>
          <a:ext cx="437774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437774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23759" y="3091040"/>
        <a:ext cx="21888" cy="21888"/>
      </dsp:txXfrm>
    </dsp:sp>
    <dsp:sp modelId="{6E8A88A2-7BFD-4161-920F-6EE2C22DB3C5}">
      <dsp:nvSpPr>
        <dsp:cNvPr id="0" name=""/>
        <dsp:cNvSpPr/>
      </dsp:nvSpPr>
      <dsp:spPr>
        <a:xfrm>
          <a:off x="6553590" y="2828376"/>
          <a:ext cx="1762412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ЭРД на автомобили в рамках ОКР</a:t>
          </a:r>
        </a:p>
      </dsp:txBody>
      <dsp:txXfrm>
        <a:off x="6569617" y="2844403"/>
        <a:ext cx="1730358" cy="515163"/>
      </dsp:txXfrm>
    </dsp:sp>
    <dsp:sp modelId="{4FC6E183-F1D7-4A18-A488-A5BDEE1D9225}">
      <dsp:nvSpPr>
        <dsp:cNvPr id="0" name=""/>
        <dsp:cNvSpPr/>
      </dsp:nvSpPr>
      <dsp:spPr>
        <a:xfrm rot="3581846">
          <a:off x="4368682" y="3661978"/>
          <a:ext cx="867624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867624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80804" y="3649703"/>
        <a:ext cx="43381" cy="43381"/>
      </dsp:txXfrm>
    </dsp:sp>
    <dsp:sp modelId="{8246CB98-53BD-4B3A-B2ED-781F0566C6EE}">
      <dsp:nvSpPr>
        <dsp:cNvPr id="0" name=""/>
        <dsp:cNvSpPr/>
      </dsp:nvSpPr>
      <dsp:spPr>
        <a:xfrm>
          <a:off x="5021381" y="3700124"/>
          <a:ext cx="1094435" cy="6916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КИ на базовые модификации новых автомобилей</a:t>
          </a:r>
        </a:p>
      </dsp:txBody>
      <dsp:txXfrm>
        <a:off x="5041638" y="3720381"/>
        <a:ext cx="1053921" cy="651108"/>
      </dsp:txXfrm>
    </dsp:sp>
    <dsp:sp modelId="{A108FDC6-2EB6-4EC0-A8BF-5AF835350B3E}">
      <dsp:nvSpPr>
        <dsp:cNvPr id="0" name=""/>
        <dsp:cNvSpPr/>
      </dsp:nvSpPr>
      <dsp:spPr>
        <a:xfrm rot="19457599">
          <a:off x="6065143" y="3879195"/>
          <a:ext cx="539120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539120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21225" y="3875132"/>
        <a:ext cx="26956" cy="26956"/>
      </dsp:txXfrm>
    </dsp:sp>
    <dsp:sp modelId="{FFC1A005-C8A4-402A-A2E5-95E2F4D3534F}">
      <dsp:nvSpPr>
        <dsp:cNvPr id="0" name=""/>
        <dsp:cNvSpPr/>
      </dsp:nvSpPr>
      <dsp:spPr>
        <a:xfrm>
          <a:off x="6553590" y="3457676"/>
          <a:ext cx="1762412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КИ на все базовые модификации с учетом применимости по дате</a:t>
          </a:r>
        </a:p>
      </dsp:txBody>
      <dsp:txXfrm>
        <a:off x="6569617" y="3473703"/>
        <a:ext cx="1730358" cy="515163"/>
      </dsp:txXfrm>
    </dsp:sp>
    <dsp:sp modelId="{E2B14D84-2990-41EB-B7C9-DA20FCB0A2D2}">
      <dsp:nvSpPr>
        <dsp:cNvPr id="0" name=""/>
        <dsp:cNvSpPr/>
      </dsp:nvSpPr>
      <dsp:spPr>
        <a:xfrm rot="2142401">
          <a:off x="6065143" y="4193845"/>
          <a:ext cx="539120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539120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21225" y="4189782"/>
        <a:ext cx="26956" cy="26956"/>
      </dsp:txXfrm>
    </dsp:sp>
    <dsp:sp modelId="{14133E01-DD42-481F-ADD9-64FD0DCB2662}">
      <dsp:nvSpPr>
        <dsp:cNvPr id="0" name=""/>
        <dsp:cNvSpPr/>
      </dsp:nvSpPr>
      <dsp:spPr>
        <a:xfrm>
          <a:off x="6553590" y="4086976"/>
          <a:ext cx="1762412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Применимость на основе </a:t>
          </a:r>
          <a:r>
            <a:rPr lang="en-US" sz="1000" kern="1200" dirty="0"/>
            <a:t>VIN</a:t>
          </a:r>
          <a:endParaRPr lang="ru-RU" sz="1000" kern="1200" dirty="0"/>
        </a:p>
      </dsp:txBody>
      <dsp:txXfrm>
        <a:off x="6569617" y="4103003"/>
        <a:ext cx="1730358" cy="515163"/>
      </dsp:txXfrm>
    </dsp:sp>
    <dsp:sp modelId="{836E3DDA-36A5-40BE-AD91-D185FE70D318}">
      <dsp:nvSpPr>
        <dsp:cNvPr id="0" name=""/>
        <dsp:cNvSpPr/>
      </dsp:nvSpPr>
      <dsp:spPr>
        <a:xfrm rot="4392399">
          <a:off x="4044892" y="4012729"/>
          <a:ext cx="1515204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1515204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64614" y="3984265"/>
        <a:ext cx="75760" cy="75760"/>
      </dsp:txXfrm>
    </dsp:sp>
    <dsp:sp modelId="{A197E968-ED1F-4815-8DFB-DB83ADE55F29}">
      <dsp:nvSpPr>
        <dsp:cNvPr id="0" name=""/>
        <dsp:cNvSpPr/>
      </dsp:nvSpPr>
      <dsp:spPr>
        <a:xfrm>
          <a:off x="5021381" y="4473829"/>
          <a:ext cx="1094435" cy="547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Перенос разработки ЭРД на один сервер</a:t>
          </a:r>
        </a:p>
      </dsp:txBody>
      <dsp:txXfrm>
        <a:off x="5037408" y="4489856"/>
        <a:ext cx="1062381" cy="515163"/>
      </dsp:txXfrm>
    </dsp:sp>
    <dsp:sp modelId="{D67C4962-1F4A-43A3-9046-CAEEB6DE6370}">
      <dsp:nvSpPr>
        <dsp:cNvPr id="0" name=""/>
        <dsp:cNvSpPr/>
      </dsp:nvSpPr>
      <dsp:spPr>
        <a:xfrm rot="3924747">
          <a:off x="2744220" y="3808605"/>
          <a:ext cx="1052130" cy="18830"/>
        </a:xfrm>
        <a:custGeom>
          <a:avLst/>
          <a:gdLst/>
          <a:ahLst/>
          <a:cxnLst/>
          <a:rect l="0" t="0" r="0" b="0"/>
          <a:pathLst>
            <a:path>
              <a:moveTo>
                <a:pt x="0" y="9415"/>
              </a:moveTo>
              <a:lnTo>
                <a:pt x="1052130" y="94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243982" y="3791717"/>
        <a:ext cx="52606" cy="52606"/>
      </dsp:txXfrm>
    </dsp:sp>
    <dsp:sp modelId="{BD072C80-BE44-4A43-A294-F194E5883E02}">
      <dsp:nvSpPr>
        <dsp:cNvPr id="0" name=""/>
        <dsp:cNvSpPr/>
      </dsp:nvSpPr>
      <dsp:spPr>
        <a:xfrm>
          <a:off x="3489172" y="3896971"/>
          <a:ext cx="1094435" cy="79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Внедрение системы разработки ЭРД и </a:t>
          </a:r>
          <a:r>
            <a:rPr lang="en-US" sz="1000" kern="1200" dirty="0"/>
            <a:t>Web </a:t>
          </a:r>
          <a:r>
            <a:rPr lang="ru-RU" sz="1000" kern="1200" dirty="0"/>
            <a:t>портала ЭРД</a:t>
          </a:r>
        </a:p>
      </dsp:txBody>
      <dsp:txXfrm>
        <a:off x="3512569" y="3920368"/>
        <a:ext cx="1047641" cy="75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780EE-2602-4FD2-BAEB-D54888EA5794}">
      <dsp:nvSpPr>
        <dsp:cNvPr id="0" name=""/>
        <dsp:cNvSpPr/>
      </dsp:nvSpPr>
      <dsp:spPr>
        <a:xfrm>
          <a:off x="0" y="4826470"/>
          <a:ext cx="6592597" cy="633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Заказчик</a:t>
          </a:r>
        </a:p>
      </dsp:txBody>
      <dsp:txXfrm>
        <a:off x="0" y="4826470"/>
        <a:ext cx="6592597" cy="342074"/>
      </dsp:txXfrm>
    </dsp:sp>
    <dsp:sp modelId="{670BBC47-32A2-421C-910E-5491A281A468}">
      <dsp:nvSpPr>
        <dsp:cNvPr id="0" name=""/>
        <dsp:cNvSpPr/>
      </dsp:nvSpPr>
      <dsp:spPr>
        <a:xfrm>
          <a:off x="0" y="5155875"/>
          <a:ext cx="3296298" cy="2913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Проверка и согласование ЭРД</a:t>
          </a:r>
        </a:p>
      </dsp:txBody>
      <dsp:txXfrm>
        <a:off x="0" y="5155875"/>
        <a:ext cx="3296298" cy="291396"/>
      </dsp:txXfrm>
    </dsp:sp>
    <dsp:sp modelId="{2E9E8B30-A502-4BE0-9E45-8FDFA2980CAA}">
      <dsp:nvSpPr>
        <dsp:cNvPr id="0" name=""/>
        <dsp:cNvSpPr/>
      </dsp:nvSpPr>
      <dsp:spPr>
        <a:xfrm>
          <a:off x="3296298" y="5155875"/>
          <a:ext cx="3296298" cy="2913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Выпуск ЭРД (публикация в </a:t>
          </a:r>
          <a:r>
            <a:rPr lang="en-US" sz="1000" kern="1200" dirty="0"/>
            <a:t>PDF, </a:t>
          </a:r>
          <a:r>
            <a:rPr lang="ru-RU" sz="1000" kern="1200" dirty="0"/>
            <a:t>ИЭТР, </a:t>
          </a:r>
          <a:r>
            <a:rPr lang="en-US" sz="1000" kern="1200" dirty="0"/>
            <a:t>WEB)</a:t>
          </a:r>
          <a:endParaRPr lang="ru-RU" sz="1000" kern="1200" dirty="0"/>
        </a:p>
      </dsp:txBody>
      <dsp:txXfrm>
        <a:off x="3296298" y="5155875"/>
        <a:ext cx="3296298" cy="291396"/>
      </dsp:txXfrm>
    </dsp:sp>
    <dsp:sp modelId="{39CBFB13-B37B-4491-9DD6-5D0F373CB768}">
      <dsp:nvSpPr>
        <dsp:cNvPr id="0" name=""/>
        <dsp:cNvSpPr/>
      </dsp:nvSpPr>
      <dsp:spPr>
        <a:xfrm rot="10800000">
          <a:off x="0" y="3861693"/>
          <a:ext cx="6592597" cy="97427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Исполнитель</a:t>
          </a:r>
          <a:endParaRPr lang="ru-RU" sz="1200" kern="1200" dirty="0"/>
        </a:p>
      </dsp:txBody>
      <dsp:txXfrm rot="-10800000">
        <a:off x="0" y="3861693"/>
        <a:ext cx="6592597" cy="341972"/>
      </dsp:txXfrm>
    </dsp:sp>
    <dsp:sp modelId="{F84FE8B3-AD42-4559-ABB8-8D3EE85B7283}">
      <dsp:nvSpPr>
        <dsp:cNvPr id="0" name=""/>
        <dsp:cNvSpPr/>
      </dsp:nvSpPr>
      <dsp:spPr>
        <a:xfrm>
          <a:off x="0" y="4203665"/>
          <a:ext cx="6592597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ЭРД на сервере Заказчика</a:t>
          </a:r>
        </a:p>
      </dsp:txBody>
      <dsp:txXfrm>
        <a:off x="0" y="4203665"/>
        <a:ext cx="6592597" cy="291309"/>
      </dsp:txXfrm>
    </dsp:sp>
    <dsp:sp modelId="{84FE3BFC-F18E-4EF8-AC57-375BAD458B43}">
      <dsp:nvSpPr>
        <dsp:cNvPr id="0" name=""/>
        <dsp:cNvSpPr/>
      </dsp:nvSpPr>
      <dsp:spPr>
        <a:xfrm rot="10800000">
          <a:off x="0" y="2896915"/>
          <a:ext cx="6592597" cy="97427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Заказчик</a:t>
          </a:r>
        </a:p>
      </dsp:txBody>
      <dsp:txXfrm rot="-10800000">
        <a:off x="0" y="2896915"/>
        <a:ext cx="6592597" cy="341972"/>
      </dsp:txXfrm>
    </dsp:sp>
    <dsp:sp modelId="{AE46634C-F89B-47D2-AD19-D732936D5CFE}">
      <dsp:nvSpPr>
        <dsp:cNvPr id="0" name=""/>
        <dsp:cNvSpPr/>
      </dsp:nvSpPr>
      <dsp:spPr>
        <a:xfrm>
          <a:off x="0" y="3238887"/>
          <a:ext cx="3296298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Проверка и согласование </a:t>
          </a:r>
          <a:r>
            <a:rPr lang="en-US" sz="1000" kern="1200" dirty="0"/>
            <a:t>3D</a:t>
          </a:r>
          <a:endParaRPr lang="ru-RU" sz="1000" kern="1200" dirty="0"/>
        </a:p>
      </dsp:txBody>
      <dsp:txXfrm>
        <a:off x="0" y="3238887"/>
        <a:ext cx="3296298" cy="291309"/>
      </dsp:txXfrm>
    </dsp:sp>
    <dsp:sp modelId="{79FB0430-245C-43B2-9223-F8BEAA82912F}">
      <dsp:nvSpPr>
        <dsp:cNvPr id="0" name=""/>
        <dsp:cNvSpPr/>
      </dsp:nvSpPr>
      <dsp:spPr>
        <a:xfrm>
          <a:off x="3296298" y="3238887"/>
          <a:ext cx="3296298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Выпуск ИИ (при необходимости)</a:t>
          </a:r>
        </a:p>
      </dsp:txBody>
      <dsp:txXfrm>
        <a:off x="3296298" y="3238887"/>
        <a:ext cx="3296298" cy="291309"/>
      </dsp:txXfrm>
    </dsp:sp>
    <dsp:sp modelId="{DD219862-814A-4218-82E5-6C7B4840410B}">
      <dsp:nvSpPr>
        <dsp:cNvPr id="0" name=""/>
        <dsp:cNvSpPr/>
      </dsp:nvSpPr>
      <dsp:spPr>
        <a:xfrm rot="10800000">
          <a:off x="0" y="1932138"/>
          <a:ext cx="6592597" cy="97427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Исполнитель</a:t>
          </a:r>
        </a:p>
      </dsp:txBody>
      <dsp:txXfrm rot="-10800000">
        <a:off x="0" y="1932138"/>
        <a:ext cx="6592597" cy="341972"/>
      </dsp:txXfrm>
    </dsp:sp>
    <dsp:sp modelId="{B1EF7920-9AF2-4785-B48E-68B8F95696E1}">
      <dsp:nvSpPr>
        <dsp:cNvPr id="0" name=""/>
        <dsp:cNvSpPr/>
      </dsp:nvSpPr>
      <dsp:spPr>
        <a:xfrm>
          <a:off x="3219" y="2274110"/>
          <a:ext cx="2195386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</a:t>
          </a:r>
          <a:r>
            <a:rPr lang="en-US" sz="1000" kern="1200" dirty="0"/>
            <a:t>3D</a:t>
          </a:r>
          <a:r>
            <a:rPr lang="ru-RU" sz="1000" kern="1200" dirty="0"/>
            <a:t> и уточнение КД в системе АЗ УРАЛ</a:t>
          </a:r>
        </a:p>
      </dsp:txBody>
      <dsp:txXfrm>
        <a:off x="3219" y="2274110"/>
        <a:ext cx="2195386" cy="291309"/>
      </dsp:txXfrm>
    </dsp:sp>
    <dsp:sp modelId="{B0D6B57E-3D87-4423-A989-54EF71A3B806}">
      <dsp:nvSpPr>
        <dsp:cNvPr id="0" name=""/>
        <dsp:cNvSpPr/>
      </dsp:nvSpPr>
      <dsp:spPr>
        <a:xfrm>
          <a:off x="2198605" y="2274110"/>
          <a:ext cx="2195386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Размещение </a:t>
          </a:r>
          <a:r>
            <a:rPr lang="en-US" sz="1000" kern="1200" dirty="0"/>
            <a:t>3D</a:t>
          </a:r>
          <a:r>
            <a:rPr lang="ru-RU" sz="1000" kern="1200" dirty="0"/>
            <a:t> в </a:t>
          </a:r>
          <a:r>
            <a:rPr lang="en-US" sz="1000" kern="1200" dirty="0"/>
            <a:t>PDM</a:t>
          </a:r>
          <a:r>
            <a:rPr lang="ru-RU" sz="1000" kern="1200" dirty="0"/>
            <a:t> и согласование с ИКЦ</a:t>
          </a:r>
        </a:p>
      </dsp:txBody>
      <dsp:txXfrm>
        <a:off x="2198605" y="2274110"/>
        <a:ext cx="2195386" cy="291309"/>
      </dsp:txXfrm>
    </dsp:sp>
    <dsp:sp modelId="{3E37F75F-D059-4672-9701-8BF481AE70D0}">
      <dsp:nvSpPr>
        <dsp:cNvPr id="0" name=""/>
        <dsp:cNvSpPr/>
      </dsp:nvSpPr>
      <dsp:spPr>
        <a:xfrm>
          <a:off x="4393991" y="2274110"/>
          <a:ext cx="2195386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Предложения по изменению КД</a:t>
          </a:r>
        </a:p>
      </dsp:txBody>
      <dsp:txXfrm>
        <a:off x="4393991" y="2274110"/>
        <a:ext cx="2195386" cy="291309"/>
      </dsp:txXfrm>
    </dsp:sp>
    <dsp:sp modelId="{0840A8F9-D749-46BF-8A7A-17D420045DE0}">
      <dsp:nvSpPr>
        <dsp:cNvPr id="0" name=""/>
        <dsp:cNvSpPr/>
      </dsp:nvSpPr>
      <dsp:spPr>
        <a:xfrm rot="10800000">
          <a:off x="0" y="967361"/>
          <a:ext cx="6592597" cy="97427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Исполнитель</a:t>
          </a:r>
        </a:p>
      </dsp:txBody>
      <dsp:txXfrm rot="-10800000">
        <a:off x="0" y="967361"/>
        <a:ext cx="6592597" cy="341972"/>
      </dsp:txXfrm>
    </dsp:sp>
    <dsp:sp modelId="{9315AF86-AF82-45B4-A317-CB82C8C8D79A}">
      <dsp:nvSpPr>
        <dsp:cNvPr id="0" name=""/>
        <dsp:cNvSpPr/>
      </dsp:nvSpPr>
      <dsp:spPr>
        <a:xfrm>
          <a:off x="0" y="1309333"/>
          <a:ext cx="3296298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Согласование и уточнение исходных данных</a:t>
          </a:r>
        </a:p>
      </dsp:txBody>
      <dsp:txXfrm>
        <a:off x="0" y="1309333"/>
        <a:ext cx="3296298" cy="291309"/>
      </dsp:txXfrm>
    </dsp:sp>
    <dsp:sp modelId="{EA5903BA-067E-4D83-A27B-2CC8C30FF0E5}">
      <dsp:nvSpPr>
        <dsp:cNvPr id="0" name=""/>
        <dsp:cNvSpPr/>
      </dsp:nvSpPr>
      <dsp:spPr>
        <a:xfrm>
          <a:off x="3296298" y="1309333"/>
          <a:ext cx="3296298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Оценка сроков и стоимости</a:t>
          </a:r>
        </a:p>
      </dsp:txBody>
      <dsp:txXfrm>
        <a:off x="3296298" y="1309333"/>
        <a:ext cx="3296298" cy="291309"/>
      </dsp:txXfrm>
    </dsp:sp>
    <dsp:sp modelId="{024CA0CC-21AE-472D-8361-4C2453F745A4}">
      <dsp:nvSpPr>
        <dsp:cNvPr id="0" name=""/>
        <dsp:cNvSpPr/>
      </dsp:nvSpPr>
      <dsp:spPr>
        <a:xfrm rot="10800000">
          <a:off x="0" y="2583"/>
          <a:ext cx="6592597" cy="97427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Заказчик</a:t>
          </a:r>
        </a:p>
      </dsp:txBody>
      <dsp:txXfrm rot="-10800000">
        <a:off x="0" y="2583"/>
        <a:ext cx="6592597" cy="341972"/>
      </dsp:txXfrm>
    </dsp:sp>
    <dsp:sp modelId="{702BF8F6-763E-4DB3-9183-BD2A404B3A53}">
      <dsp:nvSpPr>
        <dsp:cNvPr id="0" name=""/>
        <dsp:cNvSpPr/>
      </dsp:nvSpPr>
      <dsp:spPr>
        <a:xfrm>
          <a:off x="0" y="344555"/>
          <a:ext cx="6592597" cy="2913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Формирование заявки на разработку </a:t>
          </a:r>
          <a:r>
            <a:rPr lang="en-US" sz="1000" kern="1200" dirty="0"/>
            <a:t>3D</a:t>
          </a:r>
          <a:r>
            <a:rPr lang="ru-RU" sz="1000" kern="1200" dirty="0"/>
            <a:t> и КИ</a:t>
          </a:r>
        </a:p>
      </dsp:txBody>
      <dsp:txXfrm>
        <a:off x="0" y="344555"/>
        <a:ext cx="6592597" cy="291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48EA24-56A7-4306-BC43-6DDB3C529020}" type="datetimeFigureOut">
              <a:rPr lang="ru-RU" altLang="ru-RU"/>
              <a:pPr>
                <a:defRPr/>
              </a:pPr>
              <a:t>14.06.2018</a:t>
            </a:fld>
            <a:endParaRPr lang="ru-RU" altLang="ru-RU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FEA6E4-7591-46E4-A864-EB71A1F035A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89355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215D7F-51BE-4FEF-A04C-6191C385D199}" type="datetimeFigureOut">
              <a:rPr lang="ru-RU" altLang="ru-RU"/>
              <a:pPr>
                <a:defRPr/>
              </a:pPr>
              <a:t>14.06.2018</a:t>
            </a:fld>
            <a:endParaRPr lang="ru-RU" altLang="ru-RU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25" y="4721225"/>
            <a:ext cx="5443538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88FC31-7DA2-47B0-8137-DA27BF6A58D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9055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C2297B-87C0-4616-B356-F1E742EF3AD8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8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Цель создания 3</a:t>
            </a:r>
            <a:r>
              <a:rPr lang="en-US" dirty="0"/>
              <a:t>D</a:t>
            </a:r>
            <a:endParaRPr lang="ru-RU" dirty="0"/>
          </a:p>
          <a:p>
            <a:pPr lvl="0"/>
            <a:r>
              <a:rPr lang="ru-RU" dirty="0"/>
              <a:t>Основные преимущества, которые получается завод за счет 3Д (примеры решения вопросов по компоновке для опытных изделий, типа Тоски и т.д.)</a:t>
            </a:r>
          </a:p>
          <a:p>
            <a:pPr lvl="0"/>
            <a:r>
              <a:rPr lang="ru-RU" dirty="0"/>
              <a:t>Процесс разработки 3</a:t>
            </a:r>
            <a:r>
              <a:rPr lang="en-US" dirty="0"/>
              <a:t>D</a:t>
            </a:r>
            <a:r>
              <a:rPr lang="ru-RU" dirty="0"/>
              <a:t> с использованием </a:t>
            </a:r>
            <a:r>
              <a:rPr lang="en-US" dirty="0"/>
              <a:t>PDM</a:t>
            </a:r>
            <a:endParaRPr lang="ru-RU" dirty="0"/>
          </a:p>
          <a:p>
            <a:r>
              <a:rPr lang="ru-RU" dirty="0"/>
              <a:t>Регистрация в </a:t>
            </a:r>
            <a:r>
              <a:rPr lang="en-US" dirty="0"/>
              <a:t>PDM</a:t>
            </a:r>
            <a:r>
              <a:rPr lang="ru-RU" dirty="0"/>
              <a:t> моделей, полученных извне (поставщики)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8078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Цель создания 3</a:t>
            </a:r>
            <a:r>
              <a:rPr lang="en-US" dirty="0"/>
              <a:t>D</a:t>
            </a:r>
            <a:endParaRPr lang="ru-RU" dirty="0"/>
          </a:p>
          <a:p>
            <a:pPr lvl="0"/>
            <a:r>
              <a:rPr lang="ru-RU" dirty="0"/>
              <a:t>Основные преимущества, которые получается завод за счет 3Д (примеры решения вопросов по компоновке для опытных изделий, типа Тоски и т.д.)</a:t>
            </a:r>
          </a:p>
          <a:p>
            <a:pPr lvl="0"/>
            <a:r>
              <a:rPr lang="ru-RU" dirty="0"/>
              <a:t>Процесс разработки 3</a:t>
            </a:r>
            <a:r>
              <a:rPr lang="en-US" dirty="0"/>
              <a:t>D</a:t>
            </a:r>
            <a:r>
              <a:rPr lang="ru-RU" dirty="0"/>
              <a:t> с использованием </a:t>
            </a:r>
            <a:r>
              <a:rPr lang="en-US" dirty="0"/>
              <a:t>PDM</a:t>
            </a:r>
            <a:endParaRPr lang="ru-RU" dirty="0"/>
          </a:p>
          <a:p>
            <a:r>
              <a:rPr lang="ru-RU" dirty="0"/>
              <a:t>Регистрация в </a:t>
            </a:r>
            <a:r>
              <a:rPr lang="en-US" dirty="0"/>
              <a:t>PDM</a:t>
            </a:r>
            <a:r>
              <a:rPr lang="ru-RU" dirty="0"/>
              <a:t> моделей, полученных извне (поставщики)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0667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Как формируется перечень СЧ, которые должны попасть в каталог (опыт, статистика и пр.)</a:t>
            </a:r>
          </a:p>
          <a:p>
            <a:r>
              <a:rPr lang="ru-RU" dirty="0"/>
              <a:t>Решение проблемы соответствия конструкторского состава и торговой номенклатуры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9289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Как формируется перечень СЧ, которые должны попасть в каталог (опыт, статистика и пр.)</a:t>
            </a:r>
          </a:p>
          <a:p>
            <a:r>
              <a:rPr lang="ru-RU" dirty="0"/>
              <a:t>Решение проблемы соответствия конструкторского состава и торговой номенклатуры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11414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Как создается графическая информация (инструменты, особенности, использование 3</a:t>
            </a:r>
            <a:r>
              <a:rPr lang="en-US" dirty="0"/>
              <a:t>D</a:t>
            </a:r>
            <a:r>
              <a:rPr lang="ru-RU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Обновление </a:t>
            </a:r>
            <a:r>
              <a:rPr lang="en-US" dirty="0"/>
              <a:t>3D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0333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Как создается графическая информация (инструменты, особенности, использование 3</a:t>
            </a:r>
            <a:r>
              <a:rPr lang="en-US" dirty="0"/>
              <a:t>D</a:t>
            </a:r>
            <a:r>
              <a:rPr lang="ru-RU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Обновление </a:t>
            </a:r>
            <a:r>
              <a:rPr lang="en-US" dirty="0"/>
              <a:t>3D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59176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из себя представляет общая база на данный момент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позволяет применимость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Перевод документации на иностранные языки (нюансы)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Схемы: БД-Применимость-Публикации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Как приделать </a:t>
            </a:r>
            <a:r>
              <a:rPr lang="en-US" dirty="0"/>
              <a:t>VIN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2498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из себя представляет общая база на данный момент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позволяет применимость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Перевод документации на иностранные языки (нюансы)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Схемы: БД-Применимость-Публикации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Как приделать </a:t>
            </a:r>
            <a:r>
              <a:rPr lang="en-US" dirty="0"/>
              <a:t>VIN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6070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из себя представляет общая база на данный момент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позволяет применимость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Перевод документации на иностранные языки (нюансы)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Схемы: БД-Применимость-Публикации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Как приделать </a:t>
            </a:r>
            <a:r>
              <a:rPr lang="en-US" dirty="0"/>
              <a:t>VIN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1368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из себя представляет общая база на данный момент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позволяет применимость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Перевод документации на иностранные языки (нюансы)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Схемы: БД-Применимость-Публикации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Как приделать </a:t>
            </a:r>
            <a:r>
              <a:rPr lang="en-US" dirty="0"/>
              <a:t>VIN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0652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 чего начинался проект. Почему возникла необходимость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Цели, поставленные в начале проекта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Цели на текущей стадии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04788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из себя представляет общая база на данный момент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Что позволяет применимость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Перевод документации на иностранные языки (нюансы)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Схемы: БД-Применимость-Публикации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Как приделать </a:t>
            </a:r>
            <a:r>
              <a:rPr lang="en-US" dirty="0"/>
              <a:t>VIN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49262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На какое кол-во моделей/модификаций разработаны 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Доля унификации для каждой новой модели (придумать график)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Проблемы, усложняющие эффективное применение механизма применимости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8862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Вариант решения для определения фактического состава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78828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есть данные о фактическом</a:t>
            </a:r>
            <a:r>
              <a:rPr lang="ru-RU" baseline="0" dirty="0"/>
              <a:t> составе и номерных агрегатах, то они могут быть использованы при формировании каталогов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3619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Эффективность процесса разработки ЭРД зависит не столько от инструмента, сколько от качества исходных данных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Для получения приемлемого результата требуются большие усилия на протяжении длительного времени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Проект можно реализовать только при поддержке «сверху» и «снизу»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Если бы проект не был поддержан руководствам и не нашел понимания у</a:t>
            </a:r>
            <a:r>
              <a:rPr lang="ru-RU" baseline="0" dirty="0"/>
              <a:t> специалистов, то ничего бы не получилось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baseline="0" dirty="0"/>
              <a:t>Понимание со стороны специалистов АЗ УРАЛ и их поддержка возможны, когда результаты проекта помогают в решении повседневных задач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Чем больше автоматизации – тем строже требования к существующим процессам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Можно автоматизировать различные процесс</a:t>
            </a:r>
            <a:r>
              <a:rPr lang="ru-RU" baseline="0" dirty="0"/>
              <a:t>ы, включая добавление применимости по </a:t>
            </a:r>
            <a:r>
              <a:rPr lang="en-US" baseline="0" dirty="0"/>
              <a:t>VIN</a:t>
            </a:r>
            <a:r>
              <a:rPr lang="ru-RU" baseline="0" dirty="0"/>
              <a:t>, но это требует предварительной организационно-технической перестройки: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ru-RU" baseline="0" dirty="0"/>
              <a:t>Обеспечение </a:t>
            </a:r>
            <a:r>
              <a:rPr lang="ru-RU" baseline="0" dirty="0" err="1"/>
              <a:t>прослеживаемости</a:t>
            </a:r>
            <a:r>
              <a:rPr lang="ru-RU" baseline="0" dirty="0"/>
              <a:t> фактического состава изделия от стадии проектирования до выпуска изделия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ru-RU" baseline="0" dirty="0"/>
              <a:t>Изменение внутренних регламентов, связанных с проектированием и производством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ru-RU" baseline="0" dirty="0"/>
              <a:t>Обеспечение программно-техническими средствами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0814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 чего начинался проект. Почему возникла необходимость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Цели, поставленные в начале проекта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Цели на текущей стадии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1905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2014 г.</a:t>
            </a:r>
          </a:p>
          <a:p>
            <a:pPr lvl="1"/>
            <a:r>
              <a:rPr lang="ru-RU" dirty="0"/>
              <a:t>Начало работ 2014 г.</a:t>
            </a:r>
          </a:p>
          <a:p>
            <a:pPr lvl="0"/>
            <a:r>
              <a:rPr lang="ru-RU" dirty="0"/>
              <a:t>Завершение 1 этапа (2 кв. 2015 г.)</a:t>
            </a:r>
          </a:p>
          <a:p>
            <a:pPr lvl="1"/>
            <a:r>
              <a:rPr lang="ru-RU" dirty="0"/>
              <a:t>Разработка 3</a:t>
            </a:r>
            <a:r>
              <a:rPr lang="en-US" dirty="0"/>
              <a:t>D </a:t>
            </a:r>
            <a:r>
              <a:rPr lang="ru-RU" dirty="0"/>
              <a:t>моделей на 2 модификации УРАЛ-М</a:t>
            </a:r>
          </a:p>
          <a:p>
            <a:pPr lvl="0"/>
            <a:r>
              <a:rPr lang="ru-RU" dirty="0"/>
              <a:t>Завершение 2 этапа (4 кв. 2015 г.)</a:t>
            </a:r>
          </a:p>
          <a:p>
            <a:pPr lvl="1"/>
            <a:r>
              <a:rPr lang="ru-RU" dirty="0"/>
              <a:t>Разработка комплектов ЭД на 2 модификации (РЭ, КИ, УП, НЗЧ)</a:t>
            </a:r>
          </a:p>
          <a:p>
            <a:pPr lvl="1"/>
            <a:r>
              <a:rPr lang="ru-RU" dirty="0"/>
              <a:t>Внедрение системы разработки ЭРД и </a:t>
            </a:r>
            <a:r>
              <a:rPr lang="en-US" dirty="0"/>
              <a:t>Web </a:t>
            </a:r>
            <a:r>
              <a:rPr lang="ru-RU" dirty="0"/>
              <a:t>портала ЭРД</a:t>
            </a:r>
          </a:p>
          <a:p>
            <a:pPr lvl="1"/>
            <a:endParaRPr lang="en-US" dirty="0"/>
          </a:p>
          <a:p>
            <a:pPr marL="0" lvl="1"/>
            <a:r>
              <a:rPr lang="ru-RU" dirty="0"/>
              <a:t>Начало 3 этапа (2018 г.)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774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С чего начинался проект. Почему возникла необходимость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Цели, поставленные в начале проекта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Цели на текущей стадии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307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Как строится работа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169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Цель создания 3</a:t>
            </a:r>
            <a:r>
              <a:rPr lang="en-US" dirty="0"/>
              <a:t>D</a:t>
            </a:r>
            <a:endParaRPr lang="ru-RU" dirty="0"/>
          </a:p>
          <a:p>
            <a:pPr lvl="0"/>
            <a:r>
              <a:rPr lang="ru-RU" dirty="0"/>
              <a:t>Основные преимущества, которые получается завод за счет 3Д (примеры решения вопросов по компоновке для опытных изделий, типа Тоски и т.д.)</a:t>
            </a:r>
          </a:p>
          <a:p>
            <a:pPr lvl="0"/>
            <a:r>
              <a:rPr lang="ru-RU" dirty="0"/>
              <a:t>Процесс разработки 3</a:t>
            </a:r>
            <a:r>
              <a:rPr lang="en-US" dirty="0"/>
              <a:t>D</a:t>
            </a:r>
            <a:r>
              <a:rPr lang="ru-RU" dirty="0"/>
              <a:t> с использованием </a:t>
            </a:r>
            <a:r>
              <a:rPr lang="en-US" dirty="0"/>
              <a:t>PDM</a:t>
            </a:r>
            <a:endParaRPr lang="ru-RU" dirty="0"/>
          </a:p>
          <a:p>
            <a:r>
              <a:rPr lang="ru-RU" dirty="0"/>
              <a:t>Регистрация в </a:t>
            </a:r>
            <a:r>
              <a:rPr lang="en-US" dirty="0"/>
              <a:t>PDM</a:t>
            </a:r>
            <a:r>
              <a:rPr lang="ru-RU" dirty="0"/>
              <a:t> моделей, полученных извне (поставщики)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10997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Цель создания 3</a:t>
            </a:r>
            <a:r>
              <a:rPr lang="en-US" dirty="0"/>
              <a:t>D</a:t>
            </a:r>
            <a:endParaRPr lang="ru-RU" dirty="0"/>
          </a:p>
          <a:p>
            <a:pPr lvl="0"/>
            <a:r>
              <a:rPr lang="ru-RU" dirty="0"/>
              <a:t>Основные преимущества, которые получается завод за счет 3Д (примеры решения вопросов по компоновке для опытных изделий, типа Тоски и т.д.)</a:t>
            </a:r>
          </a:p>
          <a:p>
            <a:pPr lvl="0"/>
            <a:r>
              <a:rPr lang="ru-RU" dirty="0"/>
              <a:t>Процесс разработки 3</a:t>
            </a:r>
            <a:r>
              <a:rPr lang="en-US" dirty="0"/>
              <a:t>D</a:t>
            </a:r>
            <a:r>
              <a:rPr lang="ru-RU" dirty="0"/>
              <a:t> с использованием </a:t>
            </a:r>
            <a:r>
              <a:rPr lang="en-US" dirty="0"/>
              <a:t>PDM</a:t>
            </a:r>
            <a:endParaRPr lang="ru-RU" dirty="0"/>
          </a:p>
          <a:p>
            <a:r>
              <a:rPr lang="ru-RU" dirty="0"/>
              <a:t>Регистрация в </a:t>
            </a:r>
            <a:r>
              <a:rPr lang="en-US" dirty="0"/>
              <a:t>PDM</a:t>
            </a:r>
            <a:r>
              <a:rPr lang="ru-RU" dirty="0"/>
              <a:t> моделей, полученных извне (поставщики)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2027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Цель создания 3</a:t>
            </a:r>
            <a:r>
              <a:rPr lang="en-US" dirty="0"/>
              <a:t>D</a:t>
            </a:r>
            <a:endParaRPr lang="ru-RU" dirty="0"/>
          </a:p>
          <a:p>
            <a:pPr lvl="0"/>
            <a:r>
              <a:rPr lang="ru-RU" dirty="0"/>
              <a:t>Основные преимущества, которые получается завод за счет 3Д (примеры решения вопросов по компоновке для опытных изделий, типа Тоски и т.д.)</a:t>
            </a:r>
          </a:p>
          <a:p>
            <a:pPr lvl="0"/>
            <a:r>
              <a:rPr lang="ru-RU" dirty="0"/>
              <a:t>Процесс разработки 3</a:t>
            </a:r>
            <a:r>
              <a:rPr lang="en-US" dirty="0"/>
              <a:t>D</a:t>
            </a:r>
            <a:r>
              <a:rPr lang="ru-RU" dirty="0"/>
              <a:t> с использованием </a:t>
            </a:r>
            <a:r>
              <a:rPr lang="en-US" dirty="0"/>
              <a:t>PDM</a:t>
            </a:r>
            <a:endParaRPr lang="ru-RU" dirty="0"/>
          </a:p>
          <a:p>
            <a:r>
              <a:rPr lang="ru-RU" dirty="0"/>
              <a:t>Регистрация в </a:t>
            </a:r>
            <a:r>
              <a:rPr lang="en-US" dirty="0"/>
              <a:t>PDM</a:t>
            </a:r>
            <a:r>
              <a:rPr lang="ru-RU" dirty="0"/>
              <a:t> моделей, полученных извне (поставщики)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FC31-7DA2-47B0-8137-DA27BF6A58D6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305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04813" y="5751513"/>
            <a:ext cx="8328025" cy="0"/>
          </a:xfrm>
          <a:prstGeom prst="line">
            <a:avLst/>
          </a:prstGeom>
          <a:noFill/>
          <a:ln w="127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812" y="5201824"/>
            <a:ext cx="5190088" cy="538480"/>
          </a:xfrm>
        </p:spPr>
        <p:txBody>
          <a:bodyPr lIns="0" rIns="0" anchor="b">
            <a:noAutofit/>
          </a:bodyPr>
          <a:lstStyle>
            <a:lvl1pPr marL="0" indent="0" algn="l">
              <a:buNone/>
              <a:defRPr sz="1400" baseline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404811" y="2303145"/>
            <a:ext cx="6002339" cy="592455"/>
          </a:xfrm>
        </p:spPr>
        <p:txBody>
          <a:bodyPr lIns="0" rIns="0">
            <a:noAutofit/>
          </a:bodyPr>
          <a:lstStyle>
            <a:lvl1pPr algn="l">
              <a:defRPr sz="24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949" y="0"/>
            <a:ext cx="1257143" cy="1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207963" y="811213"/>
            <a:ext cx="8716962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7963" y="6575425"/>
            <a:ext cx="8716962" cy="0"/>
          </a:xfrm>
          <a:prstGeom prst="line">
            <a:avLst/>
          </a:prstGeom>
          <a:noFill/>
          <a:ln w="127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23807" y="1122680"/>
            <a:ext cx="8701118" cy="5230496"/>
          </a:xfrm>
        </p:spPr>
        <p:txBody>
          <a:bodyPr lIns="0">
            <a:noAutofit/>
          </a:bodyPr>
          <a:lstStyle>
            <a:lvl1pPr marL="172800" indent="-172800">
              <a:lnSpc>
                <a:spcPct val="110000"/>
              </a:lnSpc>
              <a:spcBef>
                <a:spcPts val="600"/>
              </a:spcBef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4013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8400" indent="-172800">
              <a:lnSpc>
                <a:spcPct val="110000"/>
              </a:lnSpc>
              <a:spcBef>
                <a:spcPts val="6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3297" y="273452"/>
            <a:ext cx="7043553" cy="524352"/>
          </a:xfrm>
        </p:spPr>
        <p:txBody>
          <a:bodyPr lIns="0" rIns="0" anchor="b">
            <a:normAutofit/>
          </a:bodyPr>
          <a:lstStyle>
            <a:lvl1pPr algn="l">
              <a:defRPr sz="2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122738" y="6575425"/>
            <a:ext cx="1315024" cy="215900"/>
          </a:xfrm>
        </p:spPr>
        <p:txBody>
          <a:bodyPr lIns="0" rIns="0"/>
          <a:lstStyle>
            <a:lvl1pPr algn="ctr">
              <a:defRPr sz="10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B8F9FD-03F7-403A-8CA9-D3FF521BCF02}" type="datetime4">
              <a:rPr lang="ru-RU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407153" y="6569075"/>
            <a:ext cx="522535" cy="215900"/>
          </a:xfrm>
        </p:spPr>
        <p:txBody>
          <a:bodyPr lIns="0" rIns="0"/>
          <a:lstStyle>
            <a:lvl1pPr>
              <a:defRPr sz="1000" b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91F3D6-F68F-41CB-B096-A3FE14BE6A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212725" y="6575425"/>
            <a:ext cx="1393825" cy="215900"/>
          </a:xfrm>
        </p:spPr>
        <p:txBody>
          <a:bodyPr lIns="0" rIns="0"/>
          <a:lstStyle>
            <a:lvl1pPr algn="l">
              <a:defRPr sz="10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7306" y="230274"/>
            <a:ext cx="1247619" cy="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07963" y="811213"/>
            <a:ext cx="8716962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07963" y="6575425"/>
            <a:ext cx="8716962" cy="0"/>
          </a:xfrm>
          <a:prstGeom prst="line">
            <a:avLst/>
          </a:prstGeom>
          <a:noFill/>
          <a:ln w="127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Объект 2"/>
          <p:cNvSpPr>
            <a:spLocks noGrp="1"/>
          </p:cNvSpPr>
          <p:nvPr>
            <p:ph idx="29"/>
          </p:nvPr>
        </p:nvSpPr>
        <p:spPr>
          <a:xfrm>
            <a:off x="217097" y="1328331"/>
            <a:ext cx="4283881" cy="879098"/>
          </a:xfrm>
          <a:solidFill>
            <a:srgbClr val="A8A8AA"/>
          </a:solidFill>
        </p:spPr>
        <p:txBody>
          <a:bodyPr lIns="0">
            <a:noAutofit/>
          </a:bodyPr>
          <a:lstStyle>
            <a:lvl1pPr marL="269875" indent="-171450">
              <a:lnSpc>
                <a:spcPct val="11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2913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0238" indent="-185738">
              <a:lnSpc>
                <a:spcPct val="110000"/>
              </a:lnSpc>
              <a:spcBef>
                <a:spcPts val="6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35"/>
          </p:nvPr>
        </p:nvSpPr>
        <p:spPr>
          <a:xfrm>
            <a:off x="4722920" y="1303177"/>
            <a:ext cx="4201692" cy="879098"/>
          </a:xfrm>
          <a:solidFill>
            <a:srgbClr val="00468C"/>
          </a:solidFill>
        </p:spPr>
        <p:txBody>
          <a:bodyPr lIns="0">
            <a:noAutofit/>
          </a:bodyPr>
          <a:lstStyle>
            <a:lvl1pPr marL="269875" indent="-171450">
              <a:lnSpc>
                <a:spcPct val="11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2913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0238" indent="-185738">
              <a:lnSpc>
                <a:spcPct val="110000"/>
              </a:lnSpc>
              <a:spcBef>
                <a:spcPts val="600"/>
              </a:spcBef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Объект 2"/>
          <p:cNvSpPr>
            <a:spLocks noGrp="1"/>
          </p:cNvSpPr>
          <p:nvPr>
            <p:ph idx="41"/>
          </p:nvPr>
        </p:nvSpPr>
        <p:spPr>
          <a:xfrm>
            <a:off x="4722920" y="2319020"/>
            <a:ext cx="4201692" cy="864000"/>
          </a:xfrm>
        </p:spPr>
        <p:txBody>
          <a:bodyPr lIns="0">
            <a:noAutofit/>
          </a:bodyPr>
          <a:lstStyle>
            <a:lvl1pPr marL="172800" indent="-172800">
              <a:lnSpc>
                <a:spcPct val="11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4013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8400" indent="-172800">
              <a:lnSpc>
                <a:spcPct val="110000"/>
              </a:lnSpc>
              <a:spcBef>
                <a:spcPts val="6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2"/>
          <p:cNvSpPr>
            <a:spLocks noGrp="1"/>
          </p:cNvSpPr>
          <p:nvPr>
            <p:ph idx="42"/>
          </p:nvPr>
        </p:nvSpPr>
        <p:spPr>
          <a:xfrm>
            <a:off x="217097" y="2327898"/>
            <a:ext cx="4283881" cy="864000"/>
          </a:xfrm>
        </p:spPr>
        <p:txBody>
          <a:bodyPr lIns="0">
            <a:noAutofit/>
          </a:bodyPr>
          <a:lstStyle>
            <a:lvl1pPr marL="172800" indent="-172800">
              <a:lnSpc>
                <a:spcPct val="11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4013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8400" indent="-172800">
              <a:lnSpc>
                <a:spcPct val="110000"/>
              </a:lnSpc>
              <a:spcBef>
                <a:spcPts val="6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13297" y="273452"/>
            <a:ext cx="7043553" cy="524352"/>
          </a:xfrm>
        </p:spPr>
        <p:txBody>
          <a:bodyPr lIns="0" rIns="0" anchor="b">
            <a:normAutofit/>
          </a:bodyPr>
          <a:lstStyle>
            <a:lvl1pPr algn="l">
              <a:defRPr sz="22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43"/>
          </p:nvPr>
        </p:nvSpPr>
        <p:spPr>
          <a:xfrm>
            <a:off x="4122738" y="6575425"/>
            <a:ext cx="1159381" cy="209550"/>
          </a:xfrm>
        </p:spPr>
        <p:txBody>
          <a:bodyPr lIns="0" rIns="0"/>
          <a:lstStyle>
            <a:lvl1pPr algn="ctr">
              <a:defRPr sz="10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BE885D-6E2D-4818-8035-CD789280B1C0}" type="datetime4">
              <a:rPr lang="ru-RU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4"/>
          </p:nvPr>
        </p:nvSpPr>
        <p:spPr>
          <a:xfrm>
            <a:off x="8398277" y="6569075"/>
            <a:ext cx="531412" cy="215900"/>
          </a:xfrm>
        </p:spPr>
        <p:txBody>
          <a:bodyPr lIns="0" rIns="0"/>
          <a:lstStyle>
            <a:lvl1pPr>
              <a:defRPr sz="1000" b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DAA4CB-37BA-41F8-96DF-CB0ED64F2A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45"/>
          </p:nvPr>
        </p:nvSpPr>
        <p:spPr>
          <a:xfrm>
            <a:off x="212725" y="6575425"/>
            <a:ext cx="1393825" cy="215900"/>
          </a:xfrm>
        </p:spPr>
        <p:txBody>
          <a:bodyPr lIns="0" rIns="0"/>
          <a:lstStyle>
            <a:lvl1pPr algn="l">
              <a:defRPr sz="10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2069" y="273452"/>
            <a:ext cx="1247619" cy="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1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A9EA5-7629-4847-A01F-FDD505612B5E}" type="datetime4">
              <a:rPr lang="ru-RU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www.uralaz.ru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0C-B2AB-475E-9865-0B25CEDDD6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06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1635ED-3223-4EC2-9DF7-3F5C4E1AAB88}" type="datetime4">
              <a:rPr lang="ru-RU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rm.ru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E5DEA8-BF82-4D9C-B40C-BE071BB109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49" r:id="rId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813" y="5202238"/>
            <a:ext cx="5189537" cy="538162"/>
          </a:xfrm>
        </p:spPr>
        <p:txBody>
          <a:bodyPr/>
          <a:lstStyle/>
          <a:p>
            <a:r>
              <a:rPr lang="ru-RU" altLang="ru-RU" dirty="0"/>
              <a:t>Лапаева Светлана Витальевна</a:t>
            </a:r>
          </a:p>
          <a:p>
            <a:r>
              <a:rPr lang="ru-RU" altLang="ru-RU" dirty="0"/>
              <a:t>главный специалист</a:t>
            </a:r>
          </a:p>
          <a:p>
            <a:r>
              <a:rPr lang="ru-RU" altLang="ru-RU" dirty="0"/>
              <a:t>бюро эксплуатационной и ремонтной документации</a:t>
            </a:r>
          </a:p>
          <a:p>
            <a:r>
              <a:rPr lang="ru-RU" altLang="ru-RU" dirty="0"/>
              <a:t>Инженерно-конструкторского центра  АО «АЗ «УРАЛ»</a:t>
            </a:r>
          </a:p>
        </p:txBody>
      </p:sp>
      <p:sp>
        <p:nvSpPr>
          <p:cNvPr id="7172" name="Заголовок 1"/>
          <p:cNvSpPr>
            <a:spLocks noGrp="1"/>
          </p:cNvSpPr>
          <p:nvPr>
            <p:ph type="ctrTitle"/>
          </p:nvPr>
        </p:nvSpPr>
        <p:spPr>
          <a:xfrm>
            <a:off x="404813" y="2879729"/>
            <a:ext cx="8169171" cy="830997"/>
          </a:xfrm>
        </p:spPr>
        <p:txBody>
          <a:bodyPr>
            <a:normAutofit/>
          </a:bodyPr>
          <a:lstStyle/>
          <a:p>
            <a:r>
              <a:rPr lang="ru-RU" altLang="ru-RU" dirty="0"/>
              <a:t>Развитие системы разработки эксплуатационной и ремонтной документации на АО «АЗ «УРАЛ»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Проверка геометрии трубопроводов, соединений и их укладки относительно схемы подключений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6.1. Формирование и управление данными в PDM (3)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7" y="2174784"/>
            <a:ext cx="5303739" cy="3313292"/>
          </a:xfrm>
          <a:prstGeom prst="rect">
            <a:avLst/>
          </a:prstGeom>
        </p:spPr>
      </p:pic>
      <p:pic>
        <p:nvPicPr>
          <p:cNvPr id="8" name="Рисунок 7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5546" y="3831430"/>
            <a:ext cx="5279379" cy="2521746"/>
          </a:xfrm>
          <a:prstGeom prst="rect">
            <a:avLst/>
          </a:prstGeom>
          <a:ln w="127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28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3807" y="1122680"/>
            <a:ext cx="8701118" cy="115738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Оптимизация пути прокладки электрических кабелей</a:t>
            </a:r>
          </a:p>
          <a:p>
            <a:pPr lvl="0"/>
            <a:r>
              <a:rPr lang="ru-RU" dirty="0"/>
              <a:t>Автоматический расчет длин и сечений жгутов.</a:t>
            </a:r>
          </a:p>
          <a:p>
            <a:pPr lvl="0"/>
            <a:r>
              <a:rPr lang="ru-RU" dirty="0"/>
              <a:t>Формирование основы для графики ЭРД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6.1. Формирование и управление данными в PDM (4)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5" y="2666664"/>
            <a:ext cx="4454103" cy="3186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883" y="4371927"/>
            <a:ext cx="3275156" cy="210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701" y="2215300"/>
            <a:ext cx="3268719" cy="204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>
            <a:off x="4441371" y="2865375"/>
            <a:ext cx="1119894" cy="937088"/>
          </a:xfrm>
          <a:prstGeom prst="rightArrow">
            <a:avLst>
              <a:gd name="adj1" fmla="val 50000"/>
              <a:gd name="adj2" fmla="val 44853"/>
            </a:avLst>
          </a:prstGeom>
          <a:gradFill rotWithShape="1">
            <a:gsLst>
              <a:gs pos="0">
                <a:srgbClr val="84BD00">
                  <a:shade val="51000"/>
                  <a:satMod val="130000"/>
                </a:srgbClr>
              </a:gs>
              <a:gs pos="80000">
                <a:srgbClr val="84BD00">
                  <a:shade val="93000"/>
                  <a:satMod val="130000"/>
                </a:srgbClr>
              </a:gs>
              <a:gs pos="100000">
                <a:srgbClr val="84BD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4BD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ru-RU" sz="800" kern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4122739" y="4720400"/>
            <a:ext cx="1136282" cy="937088"/>
          </a:xfrm>
          <a:prstGeom prst="rightArrow">
            <a:avLst>
              <a:gd name="adj1" fmla="val 50000"/>
              <a:gd name="adj2" fmla="val 44853"/>
            </a:avLst>
          </a:prstGeom>
          <a:gradFill rotWithShape="1">
            <a:gsLst>
              <a:gs pos="0">
                <a:srgbClr val="84BD00">
                  <a:shade val="51000"/>
                  <a:satMod val="130000"/>
                </a:srgbClr>
              </a:gs>
              <a:gs pos="80000">
                <a:srgbClr val="84BD00">
                  <a:shade val="93000"/>
                  <a:satMod val="130000"/>
                </a:srgbClr>
              </a:gs>
              <a:gs pos="100000">
                <a:srgbClr val="84BD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4BD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ru-RU" sz="800" kern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0507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3806" y="1122680"/>
            <a:ext cx="5089315" cy="52304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u="sng" dirty="0"/>
              <a:t>Способы использование </a:t>
            </a:r>
            <a:r>
              <a:rPr lang="en-US" u="sng" dirty="0"/>
              <a:t>3D </a:t>
            </a:r>
            <a:r>
              <a:rPr lang="ru-RU" u="sng" dirty="0"/>
              <a:t>поставщиков:</a:t>
            </a:r>
          </a:p>
          <a:p>
            <a:pPr marL="639763" lvl="1" indent="-457200">
              <a:buFont typeface="+mj-lt"/>
              <a:buAutoNum type="arabicPeriod"/>
            </a:pPr>
            <a:r>
              <a:rPr lang="ru-RU" dirty="0"/>
              <a:t>Загрузка данных через </a:t>
            </a:r>
            <a:r>
              <a:rPr lang="en-US" dirty="0"/>
              <a:t>Teamcenter </a:t>
            </a:r>
            <a:r>
              <a:rPr lang="ru-RU" dirty="0"/>
              <a:t>и САПР (метод загрузки «снизу»)</a:t>
            </a:r>
          </a:p>
          <a:p>
            <a:pPr marL="804150" lvl="2" indent="-457200">
              <a:buFont typeface="+mj-lt"/>
              <a:buAutoNum type="arabicParenR"/>
            </a:pPr>
            <a:r>
              <a:rPr lang="ru-RU" dirty="0"/>
              <a:t>Создаем тип изделия «сборка»</a:t>
            </a:r>
          </a:p>
          <a:p>
            <a:pPr marL="804150" lvl="2" indent="-457200">
              <a:buFont typeface="+mj-lt"/>
              <a:buAutoNum type="arabicParenR"/>
            </a:pPr>
            <a:r>
              <a:rPr lang="ru-RU" dirty="0"/>
              <a:t>- В менеджере структуры формируем состав сборочной единицы</a:t>
            </a:r>
          </a:p>
          <a:p>
            <a:pPr marL="804150" lvl="2" indent="-457200">
              <a:buFont typeface="+mj-lt"/>
              <a:buAutoNum type="arabicParenR"/>
            </a:pPr>
            <a:r>
              <a:rPr lang="ru-RU" dirty="0"/>
              <a:t>- Создаем наборы данных для деталей, входящих в сборку</a:t>
            </a:r>
          </a:p>
          <a:p>
            <a:pPr marL="804150" lvl="2" indent="-457200">
              <a:buFont typeface="+mj-lt"/>
              <a:buAutoNum type="arabicParenR"/>
            </a:pPr>
            <a:r>
              <a:rPr lang="ru-RU" dirty="0"/>
              <a:t>- Собираем сборку в САПР и сохраняем</a:t>
            </a:r>
          </a:p>
          <a:p>
            <a:pPr marL="639763" lvl="1" indent="-457200">
              <a:buFont typeface="+mj-lt"/>
              <a:buAutoNum type="arabicPeriod"/>
            </a:pPr>
            <a:r>
              <a:rPr lang="ru-RU" dirty="0"/>
              <a:t>Загрузка через САПР (метод загрузки «сверху)</a:t>
            </a:r>
          </a:p>
          <a:p>
            <a:pPr marL="804150" lvl="2" indent="-457200">
              <a:buFont typeface="+mj-lt"/>
              <a:buAutoNum type="arabicParenR"/>
            </a:pPr>
            <a:r>
              <a:rPr lang="ru-RU" dirty="0"/>
              <a:t>Открываем сборку в САПР</a:t>
            </a:r>
          </a:p>
          <a:p>
            <a:pPr marL="804150" lvl="2" indent="-457200">
              <a:buFont typeface="+mj-lt"/>
              <a:buAutoNum type="arabicParenR"/>
            </a:pPr>
            <a:r>
              <a:rPr lang="ru-RU" dirty="0"/>
              <a:t>Сохраняем сборку в </a:t>
            </a:r>
            <a:r>
              <a:rPr lang="ru-RU" dirty="0" err="1"/>
              <a:t>Teamcenter</a:t>
            </a:r>
            <a:endParaRPr lang="ru-RU" dirty="0"/>
          </a:p>
          <a:p>
            <a:pPr marL="804150" lvl="2" indent="-457200">
              <a:buFont typeface="+mj-lt"/>
              <a:buAutoNum type="arabicParenR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6.1. Формирование и управление данными в PDM (5)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00" y="1042652"/>
            <a:ext cx="3509688" cy="197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22" y="2670804"/>
            <a:ext cx="3509688" cy="197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00" y="4351974"/>
            <a:ext cx="3509688" cy="197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827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/>
              <a:t>Проблемы при формировании номенклатуры КИ:</a:t>
            </a:r>
          </a:p>
          <a:p>
            <a:pPr lvl="1"/>
            <a:r>
              <a:rPr lang="ru-RU" dirty="0"/>
              <a:t>Автомобиль не собирают из запчастей</a:t>
            </a:r>
          </a:p>
          <a:p>
            <a:pPr lvl="1"/>
            <a:r>
              <a:rPr lang="ru-RU" dirty="0"/>
              <a:t>Использование в конструкции альтернативных изделий и установок (АИ и АУ)</a:t>
            </a:r>
          </a:p>
          <a:p>
            <a:pPr lvl="1"/>
            <a:r>
              <a:rPr lang="ru-RU" dirty="0"/>
              <a:t>Особенности комплектации и поставки ЗЧ</a:t>
            </a:r>
          </a:p>
          <a:p>
            <a:pPr lvl="1"/>
            <a:r>
              <a:rPr lang="ru-RU" dirty="0"/>
              <a:t>Различия в обозначении покупных в КД и при поставке в качестве ЗЧ</a:t>
            </a:r>
          </a:p>
          <a:p>
            <a:pPr lvl="1"/>
            <a:endParaRPr lang="ru-RU" dirty="0"/>
          </a:p>
          <a:p>
            <a:pPr lvl="1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297" y="273452"/>
            <a:ext cx="7351285" cy="524352"/>
          </a:xfrm>
        </p:spPr>
        <p:txBody>
          <a:bodyPr>
            <a:normAutofit fontScale="90000"/>
          </a:bodyPr>
          <a:lstStyle/>
          <a:p>
            <a:r>
              <a:rPr lang="ru-RU" dirty="0"/>
              <a:t>6.2 Формирование номенклатуры каталога (1)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17651" b="27058"/>
          <a:stretch/>
        </p:blipFill>
        <p:spPr>
          <a:xfrm>
            <a:off x="108433" y="3665381"/>
            <a:ext cx="4611414" cy="2419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ая выноска 11"/>
          <p:cNvSpPr/>
          <p:nvPr/>
        </p:nvSpPr>
        <p:spPr>
          <a:xfrm>
            <a:off x="2311467" y="3737928"/>
            <a:ext cx="1841243" cy="651000"/>
          </a:xfrm>
          <a:prstGeom prst="wedgeRectCallout">
            <a:avLst>
              <a:gd name="adj1" fmla="val -96923"/>
              <a:gd name="adj2" fmla="val 658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СЧ не является запасной частью</a:t>
            </a:r>
          </a:p>
        </p:txBody>
      </p:sp>
      <p:pic>
        <p:nvPicPr>
          <p:cNvPr id="1026" name="Рисунок 1" descr="image003">
            <a:extLst>
              <a:ext uri="{FF2B5EF4-FFF2-40B4-BE49-F238E27FC236}">
                <a16:creationId xmlns:a16="http://schemas.microsoft.com/office/drawing/2014/main" id="{A602F996-F9E8-4A1C-AB5F-C84931A8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3989167"/>
            <a:ext cx="3835153" cy="246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31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/>
              <a:t>Принципы формирования номенклатуры каталога изделий:</a:t>
            </a:r>
          </a:p>
          <a:p>
            <a:pPr lvl="1"/>
            <a:r>
              <a:rPr lang="ru-RU" dirty="0"/>
              <a:t>Анализ конструкторского состава</a:t>
            </a:r>
          </a:p>
          <a:p>
            <a:pPr lvl="1"/>
            <a:r>
              <a:rPr lang="ru-RU" dirty="0"/>
              <a:t>Согласованное формирование перечня ЗЧ вместе со службами закупки, гарантийного и сервисного обслуживания</a:t>
            </a:r>
          </a:p>
          <a:p>
            <a:pPr lvl="1"/>
            <a:r>
              <a:rPr lang="ru-RU" dirty="0"/>
              <a:t>Согласование перечня ЗЧ с ремонтной документацией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297" y="273452"/>
            <a:ext cx="7327534" cy="524352"/>
          </a:xfrm>
        </p:spPr>
        <p:txBody>
          <a:bodyPr>
            <a:normAutofit fontScale="90000"/>
          </a:bodyPr>
          <a:lstStyle/>
          <a:p>
            <a:r>
              <a:rPr lang="ru-RU" dirty="0"/>
              <a:t>6.2 Формирование номенклатуры каталога (2)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6" y="3170108"/>
            <a:ext cx="2863777" cy="3193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770" y="3186148"/>
            <a:ext cx="2185627" cy="140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295" y="3752810"/>
            <a:ext cx="4078778" cy="218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Двойная стрелка влево/вправо 12"/>
          <p:cNvSpPr/>
          <p:nvPr/>
        </p:nvSpPr>
        <p:spPr>
          <a:xfrm>
            <a:off x="2954911" y="4506626"/>
            <a:ext cx="2187105" cy="1431036"/>
          </a:xfrm>
          <a:prstGeom prst="leftRightArrow">
            <a:avLst>
              <a:gd name="adj1" fmla="val 59958"/>
              <a:gd name="adj2" fmla="val 31743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400" dirty="0">
                <a:solidFill>
                  <a:schemeClr val="bg1"/>
                </a:solidFill>
              </a:rPr>
              <a:t>Согласованность номенклатуры КИ и РР</a:t>
            </a:r>
          </a:p>
        </p:txBody>
      </p:sp>
    </p:spTree>
    <p:extLst>
      <p:ext uri="{BB962C8B-B14F-4D97-AF65-F5344CB8AC3E}">
        <p14:creationId xmlns:p14="http://schemas.microsoft.com/office/powerpoint/2010/main" val="342289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Уточнение логистического состава на составную часть изделия (перечня запасных частей и их группировки)</a:t>
            </a:r>
          </a:p>
          <a:p>
            <a:pPr lvl="0"/>
            <a:r>
              <a:rPr lang="ru-RU" dirty="0"/>
              <a:t>Создание видов на основе </a:t>
            </a:r>
            <a:r>
              <a:rPr lang="en-US" dirty="0"/>
              <a:t>3D</a:t>
            </a:r>
            <a:endParaRPr lang="ru-RU" dirty="0"/>
          </a:p>
          <a:p>
            <a:pPr lvl="1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297" y="273452"/>
            <a:ext cx="7232532" cy="524352"/>
          </a:xfrm>
        </p:spPr>
        <p:txBody>
          <a:bodyPr>
            <a:normAutofit fontScale="90000"/>
          </a:bodyPr>
          <a:lstStyle/>
          <a:p>
            <a:r>
              <a:rPr lang="ru-RU" dirty="0"/>
              <a:t>6.3. Разработка графической информации</a:t>
            </a:r>
            <a:r>
              <a:rPr lang="en-US" dirty="0"/>
              <a:t> (1)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32" y="4424426"/>
            <a:ext cx="2282893" cy="203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928" y="3506261"/>
            <a:ext cx="2355575" cy="203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5" y="2487911"/>
            <a:ext cx="3026147" cy="2036699"/>
          </a:xfrm>
          <a:prstGeom prst="rect">
            <a:avLst/>
          </a:prstGeom>
        </p:spPr>
      </p:pic>
      <p:sp>
        <p:nvSpPr>
          <p:cNvPr id="13" name="Стрелка углом 12"/>
          <p:cNvSpPr/>
          <p:nvPr/>
        </p:nvSpPr>
        <p:spPr>
          <a:xfrm rot="10800000" flipH="1">
            <a:off x="1627540" y="4607737"/>
            <a:ext cx="1805379" cy="724394"/>
          </a:xfrm>
          <a:prstGeom prst="ben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 rot="10800000" flipH="1">
            <a:off x="4738716" y="5628782"/>
            <a:ext cx="1805379" cy="724394"/>
          </a:xfrm>
          <a:prstGeom prst="ben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3651378" y="2486850"/>
            <a:ext cx="1841243" cy="651000"/>
          </a:xfrm>
          <a:prstGeom prst="wedgeRectCallout">
            <a:avLst>
              <a:gd name="adj1" fmla="val -96923"/>
              <a:gd name="adj2" fmla="val 658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D </a:t>
            </a:r>
            <a:r>
              <a:rPr lang="ru-RU" sz="1100" dirty="0">
                <a:solidFill>
                  <a:schemeClr val="tx1"/>
                </a:solidFill>
              </a:rPr>
              <a:t>САПР</a:t>
            </a: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5721410" y="2488067"/>
            <a:ext cx="1841243" cy="651000"/>
          </a:xfrm>
          <a:prstGeom prst="wedgeRectCallout">
            <a:avLst>
              <a:gd name="adj1" fmla="val -64030"/>
              <a:gd name="adj2" fmla="val 15160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Облегченная </a:t>
            </a:r>
            <a:r>
              <a:rPr lang="en-US" sz="1100" dirty="0">
                <a:solidFill>
                  <a:schemeClr val="tx1"/>
                </a:solidFill>
              </a:rPr>
              <a:t>3D </a:t>
            </a:r>
            <a:r>
              <a:rPr lang="ru-RU" sz="1100" dirty="0">
                <a:solidFill>
                  <a:schemeClr val="tx1"/>
                </a:solidFill>
              </a:rPr>
              <a:t>геометрия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862856" y="3316466"/>
            <a:ext cx="1841243" cy="651000"/>
          </a:xfrm>
          <a:prstGeom prst="wedgeRectCallout">
            <a:avLst>
              <a:gd name="adj1" fmla="val 16591"/>
              <a:gd name="adj2" fmla="val 13336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D</a:t>
            </a:r>
            <a:r>
              <a:rPr lang="ru-RU" sz="1100" dirty="0">
                <a:solidFill>
                  <a:schemeClr val="tx1"/>
                </a:solidFill>
              </a:rPr>
              <a:t> иллюстрация</a:t>
            </a:r>
          </a:p>
        </p:txBody>
      </p:sp>
    </p:spTree>
    <p:extLst>
      <p:ext uri="{BB962C8B-B14F-4D97-AF65-F5344CB8AC3E}">
        <p14:creationId xmlns:p14="http://schemas.microsoft.com/office/powerpoint/2010/main" val="146388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Обновление графики при изменении модели в САПР</a:t>
            </a:r>
          </a:p>
          <a:p>
            <a:pPr lvl="1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297" y="273452"/>
            <a:ext cx="7375035" cy="524352"/>
          </a:xfrm>
        </p:spPr>
        <p:txBody>
          <a:bodyPr>
            <a:normAutofit fontScale="90000"/>
          </a:bodyPr>
          <a:lstStyle/>
          <a:p>
            <a:r>
              <a:rPr lang="ru-RU" dirty="0"/>
              <a:t>6.3. Разработка графической информации</a:t>
            </a:r>
            <a:r>
              <a:rPr lang="en-US" dirty="0"/>
              <a:t> (2)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7" y="1941261"/>
            <a:ext cx="2464400" cy="172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076" y="1951527"/>
            <a:ext cx="3110759" cy="171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" y="4567901"/>
            <a:ext cx="2464400" cy="170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207" y="4567901"/>
            <a:ext cx="3069030" cy="170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855" y="4567901"/>
            <a:ext cx="3087980" cy="170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право 14"/>
          <p:cNvSpPr/>
          <p:nvPr/>
        </p:nvSpPr>
        <p:spPr>
          <a:xfrm>
            <a:off x="2905738" y="2376216"/>
            <a:ext cx="2690897" cy="93815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2377624" y="4961621"/>
            <a:ext cx="437549" cy="93815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5642372" y="4952185"/>
            <a:ext cx="437549" cy="93815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1064064" y="3669652"/>
            <a:ext cx="676546" cy="93815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2281495" y="1646659"/>
            <a:ext cx="1841243" cy="651000"/>
          </a:xfrm>
          <a:prstGeom prst="wedgeRectCallout">
            <a:avLst>
              <a:gd name="adj1" fmla="val -64675"/>
              <a:gd name="adj2" fmla="val 47626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D</a:t>
            </a:r>
            <a:r>
              <a:rPr lang="ru-RU" sz="1100" dirty="0">
                <a:solidFill>
                  <a:schemeClr val="tx1"/>
                </a:solidFill>
              </a:rPr>
              <a:t> в САПР</a:t>
            </a:r>
          </a:p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(ревизия 1)</a:t>
            </a: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2281494" y="3760951"/>
            <a:ext cx="1841243" cy="651000"/>
          </a:xfrm>
          <a:prstGeom prst="wedgeRectCallout">
            <a:avLst>
              <a:gd name="adj1" fmla="val -58870"/>
              <a:gd name="adj2" fmla="val 12241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D</a:t>
            </a:r>
            <a:r>
              <a:rPr lang="ru-RU" sz="1100" dirty="0">
                <a:solidFill>
                  <a:schemeClr val="tx1"/>
                </a:solidFill>
              </a:rPr>
              <a:t> в САПР</a:t>
            </a:r>
          </a:p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(ревизия 2)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721750" y="1646659"/>
            <a:ext cx="1841243" cy="651000"/>
          </a:xfrm>
          <a:prstGeom prst="wedgeRectCallout">
            <a:avLst>
              <a:gd name="adj1" fmla="val 68187"/>
              <a:gd name="adj2" fmla="val 9140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D</a:t>
            </a:r>
            <a:r>
              <a:rPr lang="ru-RU" sz="1100" dirty="0">
                <a:solidFill>
                  <a:schemeClr val="tx1"/>
                </a:solidFill>
              </a:rPr>
              <a:t> иллюстрация</a:t>
            </a:r>
          </a:p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(ревизия 1)</a:t>
            </a: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4721749" y="3757966"/>
            <a:ext cx="1841243" cy="651000"/>
          </a:xfrm>
          <a:prstGeom prst="wedgeRectCallout">
            <a:avLst>
              <a:gd name="adj1" fmla="val 68187"/>
              <a:gd name="adj2" fmla="val 9140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D</a:t>
            </a:r>
            <a:r>
              <a:rPr lang="ru-RU" sz="1100" dirty="0">
                <a:solidFill>
                  <a:schemeClr val="tx1"/>
                </a:solidFill>
              </a:rPr>
              <a:t> иллюстрация</a:t>
            </a:r>
          </a:p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(ревизия 2)</a:t>
            </a:r>
          </a:p>
        </p:txBody>
      </p:sp>
    </p:spTree>
    <p:extLst>
      <p:ext uri="{BB962C8B-B14F-4D97-AF65-F5344CB8AC3E}">
        <p14:creationId xmlns:p14="http://schemas.microsoft.com/office/powerpoint/2010/main" val="261546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1800" dirty="0"/>
              <a:t>Общая база содержит модули данных (МД) на разные модели/модификации</a:t>
            </a:r>
          </a:p>
          <a:p>
            <a:pPr lvl="0"/>
            <a:r>
              <a:rPr lang="ru-RU" sz="1800" dirty="0"/>
              <a:t>Для указания применимости МД к конкретной модели/модификации используется механизм применимости</a:t>
            </a:r>
          </a:p>
          <a:p>
            <a:pPr lvl="0"/>
            <a:r>
              <a:rPr lang="ru-RU" sz="1800" dirty="0"/>
              <a:t>Формирование публикаций осуществляется на основе механизма применимости</a:t>
            </a:r>
          </a:p>
          <a:p>
            <a:pPr lvl="0"/>
            <a:r>
              <a:rPr lang="ru-RU" sz="1800" dirty="0"/>
              <a:t>Применимость может быть назначена на любой элемент МД (строка перечня КИ, иллюстрация, выноска и т.д.)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6.4. Работа с применимостью (1)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63" y="3550722"/>
            <a:ext cx="5678873" cy="291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807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Использование применимости по атрибутам изделия и условию:</a:t>
            </a:r>
          </a:p>
          <a:p>
            <a:pPr lvl="1"/>
            <a:r>
              <a:rPr lang="ru-RU" dirty="0"/>
              <a:t>Для формирования применимости можно использовать любые атрибуты (параметры изделия, опции, идентификатор </a:t>
            </a:r>
            <a:r>
              <a:rPr lang="en-US" dirty="0"/>
              <a:t>VIN)</a:t>
            </a:r>
            <a:endParaRPr lang="ru-RU" dirty="0"/>
          </a:p>
          <a:p>
            <a:pPr lvl="1"/>
            <a:r>
              <a:rPr lang="ru-RU" dirty="0"/>
              <a:t>Когда данные КИ зависят от выполненных изменений по бюллетеням, то используются условия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6.4. Работа с применимостью (2)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0" y="3507037"/>
            <a:ext cx="3360261" cy="3062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593" y="3507036"/>
            <a:ext cx="3922827" cy="30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4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Применимость по атрибутам и условию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6.4. Работа с применимостью (3)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1" y="1686006"/>
            <a:ext cx="8461237" cy="453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28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223807" y="1122680"/>
            <a:ext cx="8524267" cy="4901048"/>
          </a:xfrm>
        </p:spPr>
        <p:txBody>
          <a:bodyPr/>
          <a:lstStyle/>
          <a:p>
            <a:pPr lvl="0"/>
            <a:r>
              <a:rPr lang="ru-RU" dirty="0"/>
              <a:t>Повышение привлекательности и конкурентоспособности на рынке</a:t>
            </a:r>
          </a:p>
          <a:p>
            <a:pPr lvl="0"/>
            <a:r>
              <a:rPr lang="ru-RU" dirty="0"/>
              <a:t>Повышение качества обслуживания в дилерских и сервисных центрах</a:t>
            </a:r>
          </a:p>
          <a:p>
            <a:pPr lvl="0"/>
            <a:r>
              <a:rPr lang="ru-RU" dirty="0"/>
              <a:t>Обеспечение дилерских и сервисных центров актуальной информацией</a:t>
            </a:r>
          </a:p>
          <a:p>
            <a:pPr lvl="0"/>
            <a:r>
              <a:rPr lang="ru-RU" dirty="0"/>
              <a:t>Ориентация на «цифровое производство» (САПР-PLM-ERP)</a:t>
            </a:r>
          </a:p>
          <a:p>
            <a:pPr lvl="0"/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1. История возникновения проекта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122738" y="6575425"/>
            <a:ext cx="1115087" cy="209550"/>
          </a:xfrm>
        </p:spPr>
        <p:txBody>
          <a:bodyPr/>
          <a:lstStyle/>
          <a:p>
            <a:pPr>
              <a:defRPr/>
            </a:pPr>
            <a:fld id="{D3BE885D-6E2D-4818-8035-CD789280B1C0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DAA4CB-37BA-41F8-96DF-CB0ED64F2A1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607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3807" y="1051430"/>
            <a:ext cx="8701118" cy="5230496"/>
          </a:xfrm>
        </p:spPr>
        <p:txBody>
          <a:bodyPr/>
          <a:lstStyle/>
          <a:p>
            <a:pPr lvl="0"/>
            <a:r>
              <a:rPr lang="ru-RU" dirty="0"/>
              <a:t>Выпуск документации на разных языках</a:t>
            </a:r>
          </a:p>
          <a:p>
            <a:pPr lvl="1"/>
            <a:r>
              <a:rPr lang="ru-RU" dirty="0"/>
              <a:t>Упрощение перевода</a:t>
            </a:r>
          </a:p>
          <a:p>
            <a:pPr lvl="1"/>
            <a:r>
              <a:rPr lang="ru-RU" dirty="0"/>
              <a:t>Возможность публикации документации документа не нескольких языках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6.4. Работа с применимостью (4)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18" y="2325210"/>
            <a:ext cx="2450574" cy="187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78" y="4713783"/>
            <a:ext cx="2453114" cy="207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право 14"/>
          <p:cNvSpPr/>
          <p:nvPr/>
        </p:nvSpPr>
        <p:spPr>
          <a:xfrm rot="20357270">
            <a:off x="2644195" y="3601967"/>
            <a:ext cx="3791849" cy="253427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192203">
            <a:off x="2639717" y="5382758"/>
            <a:ext cx="3791849" cy="259036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931" y="2511077"/>
            <a:ext cx="2617159" cy="188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931" y="4719199"/>
            <a:ext cx="2617159" cy="188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5" y="3986936"/>
            <a:ext cx="2746037" cy="98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20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Преимущества использования применимости:</a:t>
            </a:r>
          </a:p>
          <a:p>
            <a:pPr lvl="1"/>
            <a:r>
              <a:rPr lang="ru-RU" dirty="0"/>
              <a:t>Исключение дублирования данных</a:t>
            </a:r>
          </a:p>
          <a:p>
            <a:pPr lvl="1"/>
            <a:r>
              <a:rPr lang="ru-RU" dirty="0"/>
              <a:t>Упрощение внесения изменений</a:t>
            </a:r>
          </a:p>
          <a:p>
            <a:pPr lvl="1"/>
            <a:r>
              <a:rPr lang="ru-RU" dirty="0"/>
              <a:t>Возможность публикации КИ только на выбранные модели/модификации на требуемом языке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6.4. Работа с применимостью (5)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66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7.1 Динамика изменения объема работ по изделиям предприятия с увеличением объема общей базы МД </a:t>
            </a:r>
          </a:p>
          <a:p>
            <a:r>
              <a:rPr lang="ru-RU" dirty="0"/>
              <a:t>7.2 Использование </a:t>
            </a:r>
            <a:r>
              <a:rPr lang="en-US" dirty="0"/>
              <a:t>VIN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7. Развитие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513685" y="6471821"/>
            <a:ext cx="630315" cy="313154"/>
          </a:xfrm>
        </p:spPr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693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7.1 Динамика изменения объема работ по автомобилям с увеличением объема общей базы МД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741159"/>
              </p:ext>
            </p:extLst>
          </p:nvPr>
        </p:nvGraphicFramePr>
        <p:xfrm>
          <a:off x="223838" y="890649"/>
          <a:ext cx="8701087" cy="568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600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Проблемы, связанны с использованием </a:t>
            </a:r>
            <a:r>
              <a:rPr lang="en-US" dirty="0"/>
              <a:t>VIN</a:t>
            </a:r>
            <a:r>
              <a:rPr lang="ru-RU" dirty="0"/>
              <a:t> в каталогах:</a:t>
            </a:r>
          </a:p>
          <a:p>
            <a:pPr lvl="1"/>
            <a:r>
              <a:rPr lang="ru-RU" dirty="0"/>
              <a:t>Должен отражать реальный состав изделия</a:t>
            </a:r>
          </a:p>
          <a:p>
            <a:pPr lvl="1"/>
            <a:r>
              <a:rPr lang="ru-RU" dirty="0"/>
              <a:t>На производстве необходима автоматическая фиксация состава в соответствии с </a:t>
            </a:r>
            <a:r>
              <a:rPr lang="en-US" dirty="0"/>
              <a:t>VIN</a:t>
            </a:r>
          </a:p>
          <a:p>
            <a:pPr lvl="1"/>
            <a:r>
              <a:rPr lang="ru-RU" dirty="0"/>
              <a:t>Партия машин может состоять из двух и более одинаковых (почти) экземпляров</a:t>
            </a:r>
          </a:p>
          <a:p>
            <a:pPr lvl="1"/>
            <a:r>
              <a:rPr lang="ru-RU" dirty="0"/>
              <a:t>Часть отклонений состава от КД фиксируется служебными записками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7.2 Использование </a:t>
            </a:r>
            <a:r>
              <a:rPr lang="en-US" dirty="0"/>
              <a:t>VIN</a:t>
            </a:r>
            <a:r>
              <a:rPr lang="ru-RU" dirty="0"/>
              <a:t> (1)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41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Использование штрих-кодирования для определения фактического состава автомобиля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7.2 Использование </a:t>
            </a:r>
            <a:r>
              <a:rPr lang="en-US" dirty="0"/>
              <a:t>VIN</a:t>
            </a:r>
            <a:r>
              <a:rPr lang="ru-RU" dirty="0"/>
              <a:t> (2)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38" y="2006931"/>
            <a:ext cx="7433123" cy="452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2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Передача данных о фактическом составе и номерных агрегатов в систему формирования ЭРД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7.2 Использование </a:t>
            </a:r>
            <a:r>
              <a:rPr lang="en-US" dirty="0"/>
              <a:t>VIN</a:t>
            </a:r>
            <a:r>
              <a:rPr lang="ru-RU" dirty="0"/>
              <a:t> (3)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327563"/>
            <a:ext cx="4109439" cy="369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723" y="2496416"/>
            <a:ext cx="3967284" cy="335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трелка вправо 10"/>
          <p:cNvSpPr/>
          <p:nvPr/>
        </p:nvSpPr>
        <p:spPr>
          <a:xfrm>
            <a:off x="4229617" y="3645725"/>
            <a:ext cx="1256784" cy="129556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93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Для получения приемлемого результата требуются большие усилия на протяжении длительного времени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Эффективность процесса разработки ЭРД зависит от качества исходных данных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Проект можно реализовать только при поддержке «сверху» и «снизу»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Чем больше автоматизации – тем строже требования к существующим процессам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www.uralaz.ru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10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3297" y="273452"/>
            <a:ext cx="7344274" cy="524352"/>
          </a:xfrm>
        </p:spPr>
        <p:txBody>
          <a:bodyPr>
            <a:normAutofit/>
          </a:bodyPr>
          <a:lstStyle/>
          <a:p>
            <a:r>
              <a:rPr lang="ru-RU" dirty="0"/>
              <a:t>2. Исходные цели проекта (2014 г.)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E885D-6E2D-4818-8035-CD789280B1C0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DAA4CB-37BA-41F8-96DF-CB0ED64F2A1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Сокращение сроков разработки, изменения и распространения эксплуатационной и ремонтной документации (ЭРД)</a:t>
            </a:r>
          </a:p>
          <a:p>
            <a:endParaRPr lang="ru-RU" dirty="0"/>
          </a:p>
          <a:p>
            <a:r>
              <a:rPr lang="ru-RU" dirty="0"/>
              <a:t>Увеличение объема продажи запасных частей</a:t>
            </a:r>
          </a:p>
          <a:p>
            <a:endParaRPr lang="ru-RU" dirty="0"/>
          </a:p>
          <a:p>
            <a:r>
              <a:rPr lang="ru-RU" dirty="0"/>
              <a:t>Формирование базиса для перехода к трехмерному проектированию новых изделий</a:t>
            </a:r>
          </a:p>
          <a:p>
            <a:endParaRPr lang="ru-RU" dirty="0"/>
          </a:p>
          <a:p>
            <a:r>
              <a:rPr lang="ru-RU" dirty="0"/>
              <a:t>Формирование базиса для перехода к разработке ЭРД в виде интерактивного электронного документа</a:t>
            </a:r>
          </a:p>
          <a:p>
            <a:endParaRPr lang="ru-RU" dirty="0"/>
          </a:p>
          <a:p>
            <a:r>
              <a:rPr lang="ru-RU" dirty="0"/>
              <a:t>Подготовка достоверных и информативных данных, необходимых для обучения технологиям обслуживания и ремонта контрагентов АО «Автомобильный завод «УРАЛ»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9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Временная карта проекта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520129"/>
              </p:ext>
            </p:extLst>
          </p:nvPr>
        </p:nvGraphicFramePr>
        <p:xfrm>
          <a:off x="223838" y="1122363"/>
          <a:ext cx="8701087" cy="523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330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Текущие цели проекта (2018 г.)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E885D-6E2D-4818-8035-CD789280B1C0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DAA4CB-37BA-41F8-96DF-CB0ED64F2A1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Разработка 3D моделей автомобилей УРАЛ в САПР CATIA v5</a:t>
            </a:r>
          </a:p>
          <a:p>
            <a:endParaRPr lang="ru-RU" dirty="0"/>
          </a:p>
          <a:p>
            <a:r>
              <a:rPr lang="ru-RU" dirty="0"/>
              <a:t>Формирование конструкторских составов изделий в Teamcenter в процессе разработки моделей</a:t>
            </a:r>
          </a:p>
          <a:p>
            <a:endParaRPr lang="ru-RU" dirty="0"/>
          </a:p>
          <a:p>
            <a:r>
              <a:rPr lang="ru-RU" dirty="0"/>
              <a:t>Анализ компоновок и предоставление результатов анализа ИКЦ</a:t>
            </a:r>
          </a:p>
          <a:p>
            <a:endParaRPr lang="ru-RU" dirty="0"/>
          </a:p>
          <a:p>
            <a:r>
              <a:rPr lang="ru-RU" dirty="0"/>
              <a:t>Формирование общей базы модулей каталогов изделий</a:t>
            </a:r>
          </a:p>
          <a:p>
            <a:endParaRPr lang="ru-RU" dirty="0"/>
          </a:p>
          <a:p>
            <a:r>
              <a:rPr lang="ru-RU" dirty="0"/>
              <a:t>Настройка и адаптация механизма применимости</a:t>
            </a:r>
          </a:p>
          <a:p>
            <a:endParaRPr lang="ru-RU" dirty="0"/>
          </a:p>
          <a:p>
            <a:r>
              <a:rPr lang="ru-RU" dirty="0"/>
              <a:t>Перевод документации</a:t>
            </a:r>
          </a:p>
          <a:p>
            <a:endParaRPr lang="ru-RU" dirty="0"/>
          </a:p>
          <a:p>
            <a:r>
              <a:rPr lang="ru-RU" dirty="0"/>
              <a:t>Публикация документации в форме ИЭТР и </a:t>
            </a:r>
            <a:r>
              <a:rPr lang="ru-RU" dirty="0" err="1"/>
              <a:t>странично-ориентировнного</a:t>
            </a:r>
            <a:r>
              <a:rPr lang="ru-RU" dirty="0"/>
              <a:t> документа с учетом применимости, версионности, языка</a:t>
            </a:r>
          </a:p>
          <a:p>
            <a:endParaRPr lang="ru-RU" dirty="0"/>
          </a:p>
          <a:p>
            <a:r>
              <a:rPr lang="ru-RU" dirty="0"/>
              <a:t>Сопровождение ОКР по технике МО РФ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2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311170"/>
              </p:ext>
            </p:extLst>
          </p:nvPr>
        </p:nvGraphicFramePr>
        <p:xfrm>
          <a:off x="223839" y="890649"/>
          <a:ext cx="6592597" cy="546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5. Схема работ (заказчик-исполнитель). </a:t>
            </a:r>
            <a:br>
              <a:rPr lang="ru-RU" dirty="0"/>
            </a:br>
            <a:r>
              <a:rPr lang="ru-RU" dirty="0"/>
              <a:t>Распределенная среда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sp>
        <p:nvSpPr>
          <p:cNvPr id="8" name="Выгнутая вверх стрелка 7"/>
          <p:cNvSpPr/>
          <p:nvPr/>
        </p:nvSpPr>
        <p:spPr>
          <a:xfrm rot="5400000" flipH="1">
            <a:off x="6581173" y="1394227"/>
            <a:ext cx="1351095" cy="700194"/>
          </a:xfrm>
          <a:prstGeom prst="curved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5400000" flipH="1">
            <a:off x="6556972" y="3336516"/>
            <a:ext cx="1351095" cy="700194"/>
          </a:xfrm>
          <a:prstGeom prst="curved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5400000" flipH="1">
            <a:off x="6556972" y="5278804"/>
            <a:ext cx="1351095" cy="700194"/>
          </a:xfrm>
          <a:prstGeom prst="curved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481455" y="1840676"/>
            <a:ext cx="1662546" cy="1384558"/>
          </a:xfrm>
          <a:prstGeom prst="wedgeRectCallout">
            <a:avLst>
              <a:gd name="adj1" fmla="val -114525"/>
              <a:gd name="adj2" fmla="val 3424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Вся разработка ведется в информационной системе Заказчика. Отсутствие конфликтов новых и существующих элементов изделия. 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7481455" y="3940854"/>
            <a:ext cx="1662546" cy="1384558"/>
          </a:xfrm>
          <a:prstGeom prst="wedgeRectCallout">
            <a:avLst>
              <a:gd name="adj1" fmla="val -114525"/>
              <a:gd name="adj2" fmla="val 3424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Все участники работают с одними данными.</a:t>
            </a:r>
          </a:p>
          <a:p>
            <a:pPr marL="0" indent="0" algn="l">
              <a:spcBef>
                <a:spcPts val="600"/>
              </a:spcBef>
              <a:buFont typeface="+mj-lt"/>
              <a:buNone/>
            </a:pPr>
            <a:r>
              <a:rPr lang="ru-RU" sz="1100" dirty="0">
                <a:solidFill>
                  <a:schemeClr val="tx1"/>
                </a:solidFill>
              </a:rPr>
              <a:t>Согласование процессов разработки и выпуска документации.</a:t>
            </a:r>
          </a:p>
        </p:txBody>
      </p:sp>
    </p:spTree>
    <p:extLst>
      <p:ext uri="{BB962C8B-B14F-4D97-AF65-F5344CB8AC3E}">
        <p14:creationId xmlns:p14="http://schemas.microsoft.com/office/powerpoint/2010/main" val="95795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6.1 Формирование и управление данными в PDM</a:t>
            </a:r>
          </a:p>
          <a:p>
            <a:r>
              <a:rPr lang="ru-RU" dirty="0"/>
              <a:t>6.2 Формирование номенклатуры каталога</a:t>
            </a:r>
          </a:p>
          <a:p>
            <a:r>
              <a:rPr lang="ru-RU" dirty="0"/>
              <a:t>6.3 Разработка графической информации</a:t>
            </a:r>
          </a:p>
          <a:p>
            <a:r>
              <a:rPr lang="ru-RU" dirty="0"/>
              <a:t>6.4 Работа с применимостью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6. Основные аспекты процесса разработки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809038" y="6569075"/>
            <a:ext cx="334962" cy="215900"/>
          </a:xfrm>
        </p:spPr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0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Цели создания </a:t>
            </a:r>
            <a:r>
              <a:rPr lang="en-US" dirty="0"/>
              <a:t>3D </a:t>
            </a:r>
            <a:r>
              <a:rPr lang="ru-RU" dirty="0"/>
              <a:t>моделей:</a:t>
            </a:r>
          </a:p>
          <a:p>
            <a:pPr lvl="1"/>
            <a:r>
              <a:rPr lang="ru-RU" dirty="0"/>
              <a:t>Проверка компоновки</a:t>
            </a:r>
          </a:p>
          <a:p>
            <a:pPr lvl="1"/>
            <a:r>
              <a:rPr lang="ru-RU" dirty="0"/>
              <a:t>Анализ конструкции и формирование предложений по ее изменению</a:t>
            </a:r>
          </a:p>
          <a:p>
            <a:pPr lvl="1"/>
            <a:r>
              <a:rPr lang="ru-RU" dirty="0"/>
              <a:t>Сокращение ошибок в процессе производства</a:t>
            </a:r>
          </a:p>
          <a:p>
            <a:pPr lvl="1"/>
            <a:r>
              <a:rPr lang="ru-RU" dirty="0"/>
              <a:t>Формирование основы для графики ЭРД</a:t>
            </a:r>
          </a:p>
          <a:p>
            <a:pPr lvl="1"/>
            <a:r>
              <a:rPr lang="ru-RU" dirty="0"/>
              <a:t>Сокращение времени на создание модификаций изделия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6.1. Формирование и управление данными в PDM (1)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3807" y="1122680"/>
            <a:ext cx="8701118" cy="160189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Последовательность работ:</a:t>
            </a:r>
          </a:p>
          <a:p>
            <a:pPr lvl="1"/>
            <a:r>
              <a:rPr lang="ru-RU" dirty="0"/>
              <a:t>Разработка </a:t>
            </a:r>
            <a:r>
              <a:rPr lang="en-US" dirty="0"/>
              <a:t>3D </a:t>
            </a:r>
            <a:r>
              <a:rPr lang="ru-RU" dirty="0"/>
              <a:t>деталей</a:t>
            </a:r>
          </a:p>
          <a:p>
            <a:pPr lvl="1"/>
            <a:r>
              <a:rPr lang="ru-RU" dirty="0"/>
              <a:t>Регистрация </a:t>
            </a:r>
            <a:r>
              <a:rPr lang="en-US" dirty="0"/>
              <a:t>3D </a:t>
            </a:r>
            <a:r>
              <a:rPr lang="ru-RU" dirty="0"/>
              <a:t>моделей деталей в </a:t>
            </a:r>
            <a:r>
              <a:rPr lang="en-US" dirty="0"/>
              <a:t>PDM</a:t>
            </a:r>
          </a:p>
          <a:p>
            <a:pPr lvl="1"/>
            <a:r>
              <a:rPr lang="ru-RU" dirty="0"/>
              <a:t>Формирование 3</a:t>
            </a:r>
            <a:r>
              <a:rPr lang="en-US" dirty="0"/>
              <a:t>D </a:t>
            </a:r>
            <a:r>
              <a:rPr lang="ru-RU" dirty="0"/>
              <a:t>моделей сборочных единиц</a:t>
            </a:r>
          </a:p>
          <a:p>
            <a:pPr lvl="1"/>
            <a:r>
              <a:rPr lang="ru-RU" dirty="0"/>
              <a:t>Формирование 3</a:t>
            </a:r>
            <a:r>
              <a:rPr lang="en-US" dirty="0"/>
              <a:t>D </a:t>
            </a:r>
            <a:r>
              <a:rPr lang="ru-RU" dirty="0"/>
              <a:t>модели изделия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6.1. Формирование и управление данными в PDM (2)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8F9FD-03F7-403A-8CA9-D3FF521BCF02}" type="datetime4">
              <a:rPr lang="ru-RU" smtClean="0"/>
              <a:pPr>
                <a:defRPr/>
              </a:pPr>
              <a:t>14 июня 2018 г.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91F3D6-F68F-41CB-B096-A3FE14BE6A8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www.uralaz.ru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26439" r="11047"/>
          <a:stretch/>
        </p:blipFill>
        <p:spPr bwMode="auto">
          <a:xfrm>
            <a:off x="390991" y="2776099"/>
            <a:ext cx="2281995" cy="3022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koch\AppData\Local\Microsoft\Windows\Temporary Internet Files\Content.Word\07. 4320-0001912-72М. Со стороны бака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4300" y="2778540"/>
            <a:ext cx="3104792" cy="1681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l="24103" r="4160"/>
          <a:stretch/>
        </p:blipFill>
        <p:spPr bwMode="auto">
          <a:xfrm>
            <a:off x="1488102" y="3571574"/>
            <a:ext cx="2387883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 rot="10800000">
            <a:off x="2755170" y="2889529"/>
            <a:ext cx="1384764" cy="937088"/>
          </a:xfrm>
          <a:prstGeom prst="rightArrow">
            <a:avLst>
              <a:gd name="adj1" fmla="val 50000"/>
              <a:gd name="adj2" fmla="val 44853"/>
            </a:avLst>
          </a:prstGeom>
          <a:gradFill rotWithShape="1">
            <a:gsLst>
              <a:gs pos="0">
                <a:srgbClr val="84BD00">
                  <a:shade val="51000"/>
                  <a:satMod val="130000"/>
                </a:srgbClr>
              </a:gs>
              <a:gs pos="80000">
                <a:srgbClr val="84BD00">
                  <a:shade val="93000"/>
                  <a:satMod val="130000"/>
                </a:srgbClr>
              </a:gs>
              <a:gs pos="100000">
                <a:srgbClr val="84BD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4BD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ru-RU" sz="800" kern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3990104" y="4725995"/>
            <a:ext cx="1384764" cy="937088"/>
          </a:xfrm>
          <a:prstGeom prst="rightArrow">
            <a:avLst>
              <a:gd name="adj1" fmla="val 50000"/>
              <a:gd name="adj2" fmla="val 44853"/>
            </a:avLst>
          </a:prstGeom>
          <a:gradFill rotWithShape="1">
            <a:gsLst>
              <a:gs pos="0">
                <a:srgbClr val="84BD00">
                  <a:shade val="51000"/>
                  <a:satMod val="130000"/>
                </a:srgbClr>
              </a:gs>
              <a:gs pos="80000">
                <a:srgbClr val="84BD00">
                  <a:shade val="93000"/>
                  <a:satMod val="130000"/>
                </a:srgbClr>
              </a:gs>
              <a:gs pos="100000">
                <a:srgbClr val="84BD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4BD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endParaRPr lang="ru-RU" sz="800" kern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86" y="4662807"/>
            <a:ext cx="3155607" cy="186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839641"/>
      </p:ext>
    </p:extLst>
  </p:cSld>
  <p:clrMapOvr>
    <a:masterClrMapping/>
  </p:clrMapOvr>
</p:sld>
</file>

<file path=ppt/theme/theme1.xml><?xml version="1.0" encoding="utf-8"?>
<a:theme xmlns:a="http://schemas.openxmlformats.org/drawingml/2006/main" name="Группа ГАЗ СА Шаблон презентаций v1, dd. 2015.06.18 РУС">
  <a:themeElements>
    <a:clrScheme name="РМ 1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00468C"/>
      </a:accent1>
      <a:accent2>
        <a:srgbClr val="A8A8AA"/>
      </a:accent2>
      <a:accent3>
        <a:srgbClr val="6290B9"/>
      </a:accent3>
      <a:accent4>
        <a:srgbClr val="645546"/>
      </a:accent4>
      <a:accent5>
        <a:srgbClr val="008696"/>
      </a:accent5>
      <a:accent6>
        <a:srgbClr val="C00000"/>
      </a:accent6>
      <a:hlink>
        <a:srgbClr val="003366"/>
      </a:hlink>
      <a:folHlink>
        <a:srgbClr val="800080"/>
      </a:folHlink>
    </a:clrScheme>
    <a:fontScheme name="РМ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indent="0" algn="l">
          <a:spcBef>
            <a:spcPts val="600"/>
          </a:spcBef>
          <a:buFont typeface="+mj-lt"/>
          <a:buNone/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rgbClr val="00468C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rIns="0" rtlCol="0">
        <a:spAutoFit/>
      </a:bodyPr>
      <a:lstStyle>
        <a:defPPr marL="0" indent="0">
          <a:spcBef>
            <a:spcPts val="600"/>
          </a:spcBef>
          <a:buFont typeface="Arial" panose="020B0604020202020204" pitchFamily="34" charset="0"/>
          <a:buNone/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Группа ГАЗ СА Шаблон презентаций v1, dd. 2015.06.18 РУС</Template>
  <TotalTime>6976</TotalTime>
  <Words>2147</Words>
  <Application>Microsoft Office PowerPoint</Application>
  <PresentationFormat>Экран (4:3)</PresentationFormat>
  <Paragraphs>372</Paragraphs>
  <Slides>27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Arial Narrow</vt:lpstr>
      <vt:lpstr>Calibri</vt:lpstr>
      <vt:lpstr>Группа ГАЗ СА Шаблон презентаций v1, dd. 2015.06.18 РУС</vt:lpstr>
      <vt:lpstr>Развитие системы разработки эксплуатационной и ремонтной документации на АО «АЗ «УРАЛ»</vt:lpstr>
      <vt:lpstr>1. История возникновения проекта</vt:lpstr>
      <vt:lpstr>2. Исходные цели проекта (2014 г.)</vt:lpstr>
      <vt:lpstr>3. Временная карта проекта </vt:lpstr>
      <vt:lpstr>4. Текущие цели проекта (2018 г.)</vt:lpstr>
      <vt:lpstr>5. Схема работ (заказчик-исполнитель).  Распределенная среда</vt:lpstr>
      <vt:lpstr>6. Основные аспекты процесса разработки</vt:lpstr>
      <vt:lpstr>6.1. Формирование и управление данными в PDM (1)</vt:lpstr>
      <vt:lpstr>6.1. Формирование и управление данными в PDM (2)</vt:lpstr>
      <vt:lpstr>6.1. Формирование и управление данными в PDM (3)</vt:lpstr>
      <vt:lpstr>6.1. Формирование и управление данными в PDM (4)</vt:lpstr>
      <vt:lpstr>6.1. Формирование и управление данными в PDM (5)</vt:lpstr>
      <vt:lpstr>6.2 Формирование номенклатуры каталога (1)</vt:lpstr>
      <vt:lpstr>6.2 Формирование номенклатуры каталога (2)</vt:lpstr>
      <vt:lpstr>6.3. Разработка графической информации (1)</vt:lpstr>
      <vt:lpstr>6.3. Разработка графической информации (2)</vt:lpstr>
      <vt:lpstr>6.4. Работа с применимостью (1)</vt:lpstr>
      <vt:lpstr>6.4. Работа с применимостью (2)</vt:lpstr>
      <vt:lpstr>6.4. Работа с применимостью (3)</vt:lpstr>
      <vt:lpstr>6.4. Работа с применимостью (4)</vt:lpstr>
      <vt:lpstr>6.4. Работа с применимостью (5)</vt:lpstr>
      <vt:lpstr>7. Развитие</vt:lpstr>
      <vt:lpstr>7.1 Динамика изменения объема работ по автомобилям с увеличением объема общей базы МД</vt:lpstr>
      <vt:lpstr>7.2 Использование VIN (1)</vt:lpstr>
      <vt:lpstr>7.2 Использование VIN (2)</vt:lpstr>
      <vt:lpstr>7.2 Использование VIN (3)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интерактивной системы поиска и устранения неисправностей для двигателей семейства ЯМЗ-530</dc:title>
  <dc:creator>Новосельцев В.В.</dc:creator>
  <cp:lastModifiedBy>Alexander</cp:lastModifiedBy>
  <cp:revision>288</cp:revision>
  <cp:lastPrinted>2015-06-05T13:27:16Z</cp:lastPrinted>
  <dcterms:created xsi:type="dcterms:W3CDTF">2015-06-23T07:49:58Z</dcterms:created>
  <dcterms:modified xsi:type="dcterms:W3CDTF">2018-06-14T07:14:02Z</dcterms:modified>
</cp:coreProperties>
</file>